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7" r:id="rId3"/>
    <p:sldId id="300" r:id="rId4"/>
    <p:sldId id="260" r:id="rId5"/>
    <p:sldId id="261" r:id="rId6"/>
    <p:sldId id="266" r:id="rId7"/>
    <p:sldId id="302" r:id="rId8"/>
    <p:sldId id="298" r:id="rId9"/>
    <p:sldId id="290" r:id="rId10"/>
    <p:sldId id="301" r:id="rId11"/>
    <p:sldId id="276" r:id="rId12"/>
    <p:sldId id="258" r:id="rId13"/>
    <p:sldId id="265" r:id="rId14"/>
    <p:sldId id="278" r:id="rId15"/>
    <p:sldId id="299" r:id="rId16"/>
    <p:sldId id="268" r:id="rId17"/>
    <p:sldId id="271" r:id="rId18"/>
    <p:sldId id="293" r:id="rId19"/>
    <p:sldId id="282" r:id="rId20"/>
    <p:sldId id="285" r:id="rId21"/>
    <p:sldId id="270" r:id="rId22"/>
    <p:sldId id="283" r:id="rId23"/>
    <p:sldId id="267" r:id="rId24"/>
    <p:sldId id="269" r:id="rId25"/>
    <p:sldId id="274" r:id="rId26"/>
    <p:sldId id="272" r:id="rId27"/>
    <p:sldId id="291" r:id="rId28"/>
    <p:sldId id="279" r:id="rId29"/>
    <p:sldId id="263" r:id="rId30"/>
    <p:sldId id="288" r:id="rId31"/>
    <p:sldId id="304" r:id="rId32"/>
    <p:sldId id="286" r:id="rId33"/>
    <p:sldId id="259" r:id="rId34"/>
    <p:sldId id="289" r:id="rId35"/>
    <p:sldId id="292" r:id="rId36"/>
    <p:sldId id="281" r:id="rId37"/>
    <p:sldId id="294" r:id="rId38"/>
    <p:sldId id="295" r:id="rId39"/>
    <p:sldId id="296" r:id="rId40"/>
    <p:sldId id="280" r:id="rId41"/>
  </p:sldIdLst>
  <p:sldSz cx="12192000" cy="6858000"/>
  <p:notesSz cx="7104063" cy="10234613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8C6"/>
    <a:srgbClr val="FF0000"/>
    <a:srgbClr val="15634F"/>
    <a:srgbClr val="87BFBF"/>
    <a:srgbClr val="86ADBE"/>
    <a:srgbClr val="FFFFFF"/>
    <a:srgbClr val="5E7BC5"/>
    <a:srgbClr val="87C2BD"/>
    <a:srgbClr val="D3E8E7"/>
    <a:srgbClr val="963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g"/><Relationship Id="rId4" Type="http://schemas.openxmlformats.org/officeDocument/2006/relationships/image" Target="../media/image14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g"/><Relationship Id="rId4" Type="http://schemas.openxmlformats.org/officeDocument/2006/relationships/image" Target="../media/image14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62ECF7-70EA-40F6-B6BD-556AD163B404}" type="doc">
      <dgm:prSet loTypeId="urn:microsoft.com/office/officeart/2005/8/layout/hProcess10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B49C00-2A30-43CB-AF4E-5FCB04DF2102}">
      <dgm:prSet phldrT="[Text]"/>
      <dgm:spPr/>
      <dgm:t>
        <a:bodyPr/>
        <a:lstStyle/>
        <a:p>
          <a:pPr algn="ctr"/>
          <a:r>
            <a:rPr lang="en-US" b="1" dirty="0"/>
            <a:t>2000</a:t>
          </a:r>
        </a:p>
      </dgm:t>
    </dgm:pt>
    <dgm:pt modelId="{F8930320-FCCD-4972-B838-7C588ED25374}" type="parTrans" cxnId="{80AE6A79-686F-4D9F-9B37-7FF84C4BCF83}">
      <dgm:prSet/>
      <dgm:spPr/>
      <dgm:t>
        <a:bodyPr/>
        <a:lstStyle/>
        <a:p>
          <a:endParaRPr lang="en-US"/>
        </a:p>
      </dgm:t>
    </dgm:pt>
    <dgm:pt modelId="{8F57B602-558E-449B-B343-D3CA44A8FC91}" type="sibTrans" cxnId="{80AE6A79-686F-4D9F-9B37-7FF84C4BCF83}">
      <dgm:prSet/>
      <dgm:spPr/>
      <dgm:t>
        <a:bodyPr/>
        <a:lstStyle/>
        <a:p>
          <a:endParaRPr lang="en-US"/>
        </a:p>
      </dgm:t>
    </dgm:pt>
    <dgm:pt modelId="{F11D2803-05C9-4C0A-A34C-51E14DEDABBC}">
      <dgm:prSet phldrT="[Text]"/>
      <dgm:spPr/>
      <dgm:t>
        <a:bodyPr/>
        <a:lstStyle/>
        <a:p>
          <a:pPr algn="l"/>
          <a:r>
            <a:rPr lang="en-US" b="0" i="0" dirty="0"/>
            <a:t>First working 5-qubit NMR. Technical University of Munich</a:t>
          </a:r>
          <a:endParaRPr lang="en-US" b="0" dirty="0"/>
        </a:p>
      </dgm:t>
    </dgm:pt>
    <dgm:pt modelId="{F2728CCC-FCDA-4D6C-B1E5-D95BCEDDF9BB}" type="parTrans" cxnId="{DD56729A-8870-462D-986C-D5EB0D58B49D}">
      <dgm:prSet/>
      <dgm:spPr/>
      <dgm:t>
        <a:bodyPr/>
        <a:lstStyle/>
        <a:p>
          <a:endParaRPr lang="en-US"/>
        </a:p>
      </dgm:t>
    </dgm:pt>
    <dgm:pt modelId="{6734BF16-136F-4398-8DB2-DB20EFD6AF0F}" type="sibTrans" cxnId="{DD56729A-8870-462D-986C-D5EB0D58B49D}">
      <dgm:prSet/>
      <dgm:spPr/>
      <dgm:t>
        <a:bodyPr/>
        <a:lstStyle/>
        <a:p>
          <a:endParaRPr lang="en-US"/>
        </a:p>
      </dgm:t>
    </dgm:pt>
    <dgm:pt modelId="{CAEA5E69-FC68-4A46-8205-94502399A22E}">
      <dgm:prSet phldrT="[Text]"/>
      <dgm:spPr/>
      <dgm:t>
        <a:bodyPr/>
        <a:lstStyle/>
        <a:p>
          <a:pPr algn="ctr"/>
          <a:r>
            <a:rPr lang="en-US" b="1" dirty="0"/>
            <a:t>2001</a:t>
          </a:r>
        </a:p>
      </dgm:t>
    </dgm:pt>
    <dgm:pt modelId="{50563511-6B48-4952-8EF8-6CF7EBBFF4EA}" type="parTrans" cxnId="{1CFE25D8-45A1-4AB5-8C5C-ACFF5C058DFE}">
      <dgm:prSet/>
      <dgm:spPr/>
      <dgm:t>
        <a:bodyPr/>
        <a:lstStyle/>
        <a:p>
          <a:endParaRPr lang="en-US"/>
        </a:p>
      </dgm:t>
    </dgm:pt>
    <dgm:pt modelId="{62DCD8F9-4B5E-48FE-90B0-952C7F8EE5D4}" type="sibTrans" cxnId="{1CFE25D8-45A1-4AB5-8C5C-ACFF5C058DFE}">
      <dgm:prSet/>
      <dgm:spPr/>
      <dgm:t>
        <a:bodyPr/>
        <a:lstStyle/>
        <a:p>
          <a:endParaRPr lang="en-US"/>
        </a:p>
      </dgm:t>
    </dgm:pt>
    <dgm:pt modelId="{1D2A86A5-2AB8-4473-A393-B633101EECDC}">
      <dgm:prSet phldrT="[Text]"/>
      <dgm:spPr/>
      <dgm:t>
        <a:bodyPr/>
        <a:lstStyle/>
        <a:p>
          <a:pPr algn="l"/>
          <a:r>
            <a:rPr lang="en-US" b="1" dirty="0"/>
            <a:t>IBM:</a:t>
          </a:r>
          <a:br>
            <a:rPr lang="en-US" dirty="0"/>
          </a:br>
          <a:r>
            <a:rPr lang="en-US" dirty="0"/>
            <a:t>5-qubit quantum processor available in the cloud IBM Q Experience</a:t>
          </a:r>
        </a:p>
      </dgm:t>
    </dgm:pt>
    <dgm:pt modelId="{8E4C16E0-069C-4006-AEBD-997F2A1C1937}" type="parTrans" cxnId="{B56963A1-67E7-4FFF-A2FA-41C10F29D207}">
      <dgm:prSet/>
      <dgm:spPr/>
      <dgm:t>
        <a:bodyPr/>
        <a:lstStyle/>
        <a:p>
          <a:endParaRPr lang="en-US"/>
        </a:p>
      </dgm:t>
    </dgm:pt>
    <dgm:pt modelId="{D049622A-81C2-4A8B-9883-1737167ABB91}" type="sibTrans" cxnId="{B56963A1-67E7-4FFF-A2FA-41C10F29D207}">
      <dgm:prSet/>
      <dgm:spPr/>
      <dgm:t>
        <a:bodyPr/>
        <a:lstStyle/>
        <a:p>
          <a:endParaRPr lang="en-US"/>
        </a:p>
      </dgm:t>
    </dgm:pt>
    <dgm:pt modelId="{20B6B9F7-E36E-449D-A424-5061DE54E11A}">
      <dgm:prSet phldrT="[Text]"/>
      <dgm:spPr/>
      <dgm:t>
        <a:bodyPr/>
        <a:lstStyle/>
        <a:p>
          <a:pPr algn="ctr"/>
          <a:r>
            <a:rPr lang="en-US" b="1" dirty="0"/>
            <a:t>2016</a:t>
          </a:r>
        </a:p>
      </dgm:t>
    </dgm:pt>
    <dgm:pt modelId="{FC3EA4F2-C82D-4CFC-A12A-350AFDE9E0E8}" type="parTrans" cxnId="{9E33D0AC-0681-4791-8B05-08321E6B4F42}">
      <dgm:prSet/>
      <dgm:spPr/>
      <dgm:t>
        <a:bodyPr/>
        <a:lstStyle/>
        <a:p>
          <a:endParaRPr lang="en-US"/>
        </a:p>
      </dgm:t>
    </dgm:pt>
    <dgm:pt modelId="{F01464C4-70F0-4658-A32C-431DA3A2A6FC}" type="sibTrans" cxnId="{9E33D0AC-0681-4791-8B05-08321E6B4F42}">
      <dgm:prSet/>
      <dgm:spPr/>
      <dgm:t>
        <a:bodyPr/>
        <a:lstStyle/>
        <a:p>
          <a:endParaRPr lang="en-US"/>
        </a:p>
      </dgm:t>
    </dgm:pt>
    <dgm:pt modelId="{C106B351-AC3F-4FA5-B8A8-FA65D7FA458B}">
      <dgm:prSet phldrT="[Text]"/>
      <dgm:spPr/>
      <dgm:t>
        <a:bodyPr/>
        <a:lstStyle/>
        <a:p>
          <a:pPr algn="ctr"/>
          <a:r>
            <a:rPr lang="en-US" b="1" dirty="0"/>
            <a:t>2011</a:t>
          </a:r>
        </a:p>
      </dgm:t>
    </dgm:pt>
    <dgm:pt modelId="{09EC379F-7CE7-4711-A05F-BE38A069AC46}" type="parTrans" cxnId="{FC0E832F-0809-41CA-8703-1FFD8DA73259}">
      <dgm:prSet/>
      <dgm:spPr/>
      <dgm:t>
        <a:bodyPr/>
        <a:lstStyle/>
        <a:p>
          <a:endParaRPr lang="en-US"/>
        </a:p>
      </dgm:t>
    </dgm:pt>
    <dgm:pt modelId="{AFF73099-CF58-4ED0-9C89-BE805BB8BAA8}" type="sibTrans" cxnId="{FC0E832F-0809-41CA-8703-1FFD8DA73259}">
      <dgm:prSet/>
      <dgm:spPr/>
      <dgm:t>
        <a:bodyPr/>
        <a:lstStyle/>
        <a:p>
          <a:endParaRPr lang="en-US"/>
        </a:p>
      </dgm:t>
    </dgm:pt>
    <dgm:pt modelId="{3CB9FA29-F7E5-4FE6-A78B-B17B7A9C7D7F}">
      <dgm:prSet phldrT="[Text]"/>
      <dgm:spPr/>
      <dgm:t>
        <a:bodyPr/>
        <a:lstStyle/>
        <a:p>
          <a:pPr algn="l"/>
          <a:r>
            <a:rPr lang="en-US" b="1" dirty="0"/>
            <a:t>D-Wave:  </a:t>
          </a:r>
          <a:r>
            <a:rPr lang="en-US" b="0" dirty="0"/>
            <a:t>First commercially available Quantum Computer</a:t>
          </a:r>
        </a:p>
      </dgm:t>
    </dgm:pt>
    <dgm:pt modelId="{1B463ACF-EF45-4C13-8AEF-6B18149987D8}" type="parTrans" cxnId="{2F936DA4-CD29-41BE-BD24-1CA27E26CB98}">
      <dgm:prSet/>
      <dgm:spPr/>
      <dgm:t>
        <a:bodyPr/>
        <a:lstStyle/>
        <a:p>
          <a:endParaRPr lang="en-US"/>
        </a:p>
      </dgm:t>
    </dgm:pt>
    <dgm:pt modelId="{FC0942FE-84F3-4931-AE7E-753478596BD7}" type="sibTrans" cxnId="{2F936DA4-CD29-41BE-BD24-1CA27E26CB98}">
      <dgm:prSet/>
      <dgm:spPr/>
      <dgm:t>
        <a:bodyPr/>
        <a:lstStyle/>
        <a:p>
          <a:endParaRPr lang="en-US"/>
        </a:p>
      </dgm:t>
    </dgm:pt>
    <dgm:pt modelId="{D0B64AEC-3B0B-4F1C-88CB-5E60D4A57957}">
      <dgm:prSet phldrT="[Text]"/>
      <dgm:spPr/>
      <dgm:t>
        <a:bodyPr/>
        <a:lstStyle/>
        <a:p>
          <a:pPr algn="ctr"/>
          <a:r>
            <a:rPr lang="en-US" b="0" dirty="0"/>
            <a:t>IBM/</a:t>
          </a:r>
          <a:r>
            <a:rPr lang="en-US" b="0" dirty="0" err="1"/>
            <a:t>Standford</a:t>
          </a:r>
          <a:r>
            <a:rPr lang="en-US" b="0" dirty="0"/>
            <a:t>: 7-qubit computer, factor number 15</a:t>
          </a:r>
        </a:p>
      </dgm:t>
    </dgm:pt>
    <dgm:pt modelId="{DF913AE8-F6AE-48BA-AA25-A2A17FBE929B}" type="parTrans" cxnId="{E6790D27-3A62-4200-AFBA-A95AEFA1AA84}">
      <dgm:prSet/>
      <dgm:spPr/>
      <dgm:t>
        <a:bodyPr/>
        <a:lstStyle/>
        <a:p>
          <a:endParaRPr lang="en-US"/>
        </a:p>
      </dgm:t>
    </dgm:pt>
    <dgm:pt modelId="{3D1F1B3F-E092-4600-B90C-832783D56FC8}" type="sibTrans" cxnId="{E6790D27-3A62-4200-AFBA-A95AEFA1AA84}">
      <dgm:prSet/>
      <dgm:spPr/>
      <dgm:t>
        <a:bodyPr/>
        <a:lstStyle/>
        <a:p>
          <a:endParaRPr lang="en-US"/>
        </a:p>
      </dgm:t>
    </dgm:pt>
    <dgm:pt modelId="{4EC07044-E683-48DF-872A-DB44A43C1C1C}">
      <dgm:prSet phldrT="[Text]"/>
      <dgm:spPr/>
      <dgm:t>
        <a:bodyPr/>
        <a:lstStyle/>
        <a:p>
          <a:pPr algn="l"/>
          <a:r>
            <a:rPr lang="en-US" dirty="0"/>
            <a:t>IBM</a:t>
          </a:r>
          <a:br>
            <a:rPr lang="en-US" dirty="0"/>
          </a:br>
          <a:r>
            <a:rPr lang="en-US" dirty="0"/>
            <a:t>Free: 125 qubit</a:t>
          </a:r>
          <a:br>
            <a:rPr lang="en-US" dirty="0"/>
          </a:br>
          <a:r>
            <a:rPr lang="en-US" dirty="0"/>
            <a:t>Pay: 1125 qubit</a:t>
          </a:r>
          <a:br>
            <a:rPr lang="en-US" dirty="0"/>
          </a:br>
          <a:r>
            <a:rPr lang="en-US" dirty="0" err="1"/>
            <a:t>Dwave</a:t>
          </a:r>
          <a:r>
            <a:rPr lang="en-US" dirty="0"/>
            <a:t>: 4400</a:t>
          </a:r>
        </a:p>
      </dgm:t>
    </dgm:pt>
    <dgm:pt modelId="{1994C47E-71F1-401F-BF7A-9C7B9AB13978}" type="parTrans" cxnId="{267A48F3-01E8-4680-B7F4-6FC73B515FDB}">
      <dgm:prSet/>
      <dgm:spPr/>
      <dgm:t>
        <a:bodyPr/>
        <a:lstStyle/>
        <a:p>
          <a:endParaRPr lang="es-CO"/>
        </a:p>
      </dgm:t>
    </dgm:pt>
    <dgm:pt modelId="{4AD61066-C114-47E0-8302-19CE44A69FE2}" type="sibTrans" cxnId="{267A48F3-01E8-4680-B7F4-6FC73B515FDB}">
      <dgm:prSet/>
      <dgm:spPr/>
      <dgm:t>
        <a:bodyPr/>
        <a:lstStyle/>
        <a:p>
          <a:endParaRPr lang="es-CO"/>
        </a:p>
      </dgm:t>
    </dgm:pt>
    <dgm:pt modelId="{1FC43918-8900-4B9F-9BDA-5EFAFA4EFF7E}" type="pres">
      <dgm:prSet presAssocID="{B362ECF7-70EA-40F6-B6BD-556AD163B404}" presName="Name0" presStyleCnt="0">
        <dgm:presLayoutVars>
          <dgm:dir/>
          <dgm:resizeHandles val="exact"/>
        </dgm:presLayoutVars>
      </dgm:prSet>
      <dgm:spPr/>
    </dgm:pt>
    <dgm:pt modelId="{873C6B74-E300-4877-AA1E-919D1BC5B783}" type="pres">
      <dgm:prSet presAssocID="{E7B49C00-2A30-43CB-AF4E-5FCB04DF2102}" presName="composite" presStyleCnt="0"/>
      <dgm:spPr/>
    </dgm:pt>
    <dgm:pt modelId="{945F07CC-DA01-4B42-972C-8AC63415EF19}" type="pres">
      <dgm:prSet presAssocID="{E7B49C00-2A30-43CB-AF4E-5FCB04DF2102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A245C2ED-71ED-4E72-B485-2FCC41B73683}" type="pres">
      <dgm:prSet presAssocID="{E7B49C00-2A30-43CB-AF4E-5FCB04DF2102}" presName="txNode" presStyleLbl="node1" presStyleIdx="0" presStyleCnt="5">
        <dgm:presLayoutVars>
          <dgm:bulletEnabled val="1"/>
        </dgm:presLayoutVars>
      </dgm:prSet>
      <dgm:spPr/>
    </dgm:pt>
    <dgm:pt modelId="{31CFFA9E-AA0F-4DEB-8E74-8308547CE7F2}" type="pres">
      <dgm:prSet presAssocID="{8F57B602-558E-449B-B343-D3CA44A8FC91}" presName="sibTrans" presStyleLbl="sibTrans2D1" presStyleIdx="0" presStyleCnt="4" custScaleX="239340" custScaleY="99024" custLinFactNeighborX="5566"/>
      <dgm:spPr/>
    </dgm:pt>
    <dgm:pt modelId="{3FE6E2A5-95AE-4BBF-9DE9-D365AA068BA5}" type="pres">
      <dgm:prSet presAssocID="{8F57B602-558E-449B-B343-D3CA44A8FC91}" presName="connTx" presStyleLbl="sibTrans2D1" presStyleIdx="0" presStyleCnt="4"/>
      <dgm:spPr/>
    </dgm:pt>
    <dgm:pt modelId="{A15E0D0C-EAAE-40DD-AB25-BF7DB46965F7}" type="pres">
      <dgm:prSet presAssocID="{CAEA5E69-FC68-4A46-8205-94502399A22E}" presName="composite" presStyleCnt="0"/>
      <dgm:spPr/>
    </dgm:pt>
    <dgm:pt modelId="{BD74FE57-4932-4873-A4E9-1799E976EA4B}" type="pres">
      <dgm:prSet presAssocID="{CAEA5E69-FC68-4A46-8205-94502399A22E}" presName="imagSh" presStyleLbl="bgImgPlace1" presStyleIdx="1" presStyleCnt="5" custLinFactNeighborX="-2929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9412AEE3-5AD7-49AC-8424-7DD65CE6E12A}" type="pres">
      <dgm:prSet presAssocID="{CAEA5E69-FC68-4A46-8205-94502399A22E}" presName="txNode" presStyleLbl="node1" presStyleIdx="1" presStyleCnt="5" custLinFactNeighborX="-29294">
        <dgm:presLayoutVars>
          <dgm:bulletEnabled val="1"/>
        </dgm:presLayoutVars>
      </dgm:prSet>
      <dgm:spPr/>
    </dgm:pt>
    <dgm:pt modelId="{8597801B-9B61-400F-AA55-AB6792DF3AC4}" type="pres">
      <dgm:prSet presAssocID="{62DCD8F9-4B5E-48FE-90B0-952C7F8EE5D4}" presName="sibTrans" presStyleLbl="sibTrans2D1" presStyleIdx="1" presStyleCnt="4" custScaleX="254415" custScaleY="94048" custLinFactNeighborX="16071" custLinFactNeighborY="-9950"/>
      <dgm:spPr/>
    </dgm:pt>
    <dgm:pt modelId="{5814E8D8-85B5-4D15-8DBC-FC4EFF05D601}" type="pres">
      <dgm:prSet presAssocID="{62DCD8F9-4B5E-48FE-90B0-952C7F8EE5D4}" presName="connTx" presStyleLbl="sibTrans2D1" presStyleIdx="1" presStyleCnt="4"/>
      <dgm:spPr/>
    </dgm:pt>
    <dgm:pt modelId="{E33853C5-F208-40D8-9303-AF4E025A47C2}" type="pres">
      <dgm:prSet presAssocID="{C106B351-AC3F-4FA5-B8A8-FA65D7FA458B}" presName="composite" presStyleCnt="0"/>
      <dgm:spPr/>
    </dgm:pt>
    <dgm:pt modelId="{2AA19367-8C36-420E-BC67-D5F659C5FAF4}" type="pres">
      <dgm:prSet presAssocID="{C106B351-AC3F-4FA5-B8A8-FA65D7FA458B}" presName="imagSh" presStyleLbl="bgImgPlace1" presStyleIdx="2" presStyleCnt="5" custLinFactNeighborX="-53520" custLinFactNeighborY="-398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692B246-1329-4990-AFCC-2EB3760969C2}" type="pres">
      <dgm:prSet presAssocID="{C106B351-AC3F-4FA5-B8A8-FA65D7FA458B}" presName="txNode" presStyleLbl="node1" presStyleIdx="2" presStyleCnt="5" custLinFactNeighborX="-56310">
        <dgm:presLayoutVars>
          <dgm:bulletEnabled val="1"/>
        </dgm:presLayoutVars>
      </dgm:prSet>
      <dgm:spPr/>
    </dgm:pt>
    <dgm:pt modelId="{9CEB0747-9F24-4F11-86C8-7A8ABBF43CEC}" type="pres">
      <dgm:prSet presAssocID="{AFF73099-CF58-4ED0-9C89-BE805BB8BAA8}" presName="sibTrans" presStyleLbl="sibTrans2D1" presStyleIdx="2" presStyleCnt="4" custScaleX="245516" custScaleY="119882"/>
      <dgm:spPr/>
    </dgm:pt>
    <dgm:pt modelId="{6E0B5DE1-47ED-44E1-999C-BF896E4D792D}" type="pres">
      <dgm:prSet presAssocID="{AFF73099-CF58-4ED0-9C89-BE805BB8BAA8}" presName="connTx" presStyleLbl="sibTrans2D1" presStyleIdx="2" presStyleCnt="4"/>
      <dgm:spPr/>
    </dgm:pt>
    <dgm:pt modelId="{FD23E3C5-DAEE-4E15-A09E-11186F2F9588}" type="pres">
      <dgm:prSet presAssocID="{20B6B9F7-E36E-449D-A424-5061DE54E11A}" presName="composite" presStyleCnt="0"/>
      <dgm:spPr/>
    </dgm:pt>
    <dgm:pt modelId="{7E577ACE-A7B5-4C14-A509-D85BD3B6D81E}" type="pres">
      <dgm:prSet presAssocID="{20B6B9F7-E36E-449D-A424-5061DE54E11A}" presName="imagSh" presStyleLbl="bgImgPlace1" presStyleIdx="3" presStyleCnt="5" custLinFactNeighborX="-8416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38258EDA-560B-470E-8FD1-4D7221BBF991}" type="pres">
      <dgm:prSet presAssocID="{20B6B9F7-E36E-449D-A424-5061DE54E11A}" presName="txNode" presStyleLbl="node1" presStyleIdx="3" presStyleCnt="5" custLinFactNeighborX="-84169" custLinFactNeighborY="-958">
        <dgm:presLayoutVars>
          <dgm:bulletEnabled val="1"/>
        </dgm:presLayoutVars>
      </dgm:prSet>
      <dgm:spPr/>
    </dgm:pt>
    <dgm:pt modelId="{AC0085CA-2439-4235-AEA5-C92CC980904D}" type="pres">
      <dgm:prSet presAssocID="{F01464C4-70F0-4658-A32C-431DA3A2A6FC}" presName="sibTrans" presStyleLbl="sibTrans2D1" presStyleIdx="3" presStyleCnt="4"/>
      <dgm:spPr/>
    </dgm:pt>
    <dgm:pt modelId="{C134DB09-D5E8-489B-824B-F388654E186B}" type="pres">
      <dgm:prSet presAssocID="{F01464C4-70F0-4658-A32C-431DA3A2A6FC}" presName="connTx" presStyleLbl="sibTrans2D1" presStyleIdx="3" presStyleCnt="4"/>
      <dgm:spPr/>
    </dgm:pt>
    <dgm:pt modelId="{E24FE1E6-651A-418D-9F5D-16CAC6AFFA1B}" type="pres">
      <dgm:prSet presAssocID="{4EC07044-E683-48DF-872A-DB44A43C1C1C}" presName="composite" presStyleCnt="0"/>
      <dgm:spPr/>
    </dgm:pt>
    <dgm:pt modelId="{191E34DA-58D2-42D2-A306-32DBEDCF827C}" type="pres">
      <dgm:prSet presAssocID="{4EC07044-E683-48DF-872A-DB44A43C1C1C}" presName="imagSh" presStyleLbl="bgImgPlace1" presStyleIdx="4" presStyleCnt="5"/>
      <dgm:spPr>
        <a:blipFill>
          <a:blip xmlns:r="http://schemas.openxmlformats.org/officeDocument/2006/relationships" r:embed="rId5"/>
          <a:srcRect/>
          <a:stretch>
            <a:fillRect l="-6000" r="-6000"/>
          </a:stretch>
        </a:blipFill>
      </dgm:spPr>
    </dgm:pt>
    <dgm:pt modelId="{6A6B6DA7-0AAA-404A-B88B-66B5010A77A7}" type="pres">
      <dgm:prSet presAssocID="{4EC07044-E683-48DF-872A-DB44A43C1C1C}" presName="txNode" presStyleLbl="node1" presStyleIdx="4" presStyleCnt="5">
        <dgm:presLayoutVars>
          <dgm:bulletEnabled val="1"/>
        </dgm:presLayoutVars>
      </dgm:prSet>
      <dgm:spPr/>
    </dgm:pt>
  </dgm:ptLst>
  <dgm:cxnLst>
    <dgm:cxn modelId="{2BE43D11-491E-40F3-8E1B-54E9918EB481}" type="presOf" srcId="{B362ECF7-70EA-40F6-B6BD-556AD163B404}" destId="{1FC43918-8900-4B9F-9BDA-5EFAFA4EFF7E}" srcOrd="0" destOrd="0" presId="urn:microsoft.com/office/officeart/2005/8/layout/hProcess10"/>
    <dgm:cxn modelId="{E6790D27-3A62-4200-AFBA-A95AEFA1AA84}" srcId="{CAEA5E69-FC68-4A46-8205-94502399A22E}" destId="{D0B64AEC-3B0B-4F1C-88CB-5E60D4A57957}" srcOrd="0" destOrd="0" parTransId="{DF913AE8-F6AE-48BA-AA25-A2A17FBE929B}" sibTransId="{3D1F1B3F-E092-4600-B90C-832783D56FC8}"/>
    <dgm:cxn modelId="{FC0E832F-0809-41CA-8703-1FFD8DA73259}" srcId="{B362ECF7-70EA-40F6-B6BD-556AD163B404}" destId="{C106B351-AC3F-4FA5-B8A8-FA65D7FA458B}" srcOrd="2" destOrd="0" parTransId="{09EC379F-7CE7-4711-A05F-BE38A069AC46}" sibTransId="{AFF73099-CF58-4ED0-9C89-BE805BB8BAA8}"/>
    <dgm:cxn modelId="{7536EB34-1B56-492C-9697-234D088EAE0B}" type="presOf" srcId="{D0B64AEC-3B0B-4F1C-88CB-5E60D4A57957}" destId="{9412AEE3-5AD7-49AC-8424-7DD65CE6E12A}" srcOrd="0" destOrd="1" presId="urn:microsoft.com/office/officeart/2005/8/layout/hProcess10"/>
    <dgm:cxn modelId="{FEE15D35-79A1-4923-B9FB-013DEFCA1B4D}" type="presOf" srcId="{1D2A86A5-2AB8-4473-A393-B633101EECDC}" destId="{38258EDA-560B-470E-8FD1-4D7221BBF991}" srcOrd="0" destOrd="1" presId="urn:microsoft.com/office/officeart/2005/8/layout/hProcess10"/>
    <dgm:cxn modelId="{80653C43-2E29-41BF-918E-5743CE9387B4}" type="presOf" srcId="{20B6B9F7-E36E-449D-A424-5061DE54E11A}" destId="{38258EDA-560B-470E-8FD1-4D7221BBF991}" srcOrd="0" destOrd="0" presId="urn:microsoft.com/office/officeart/2005/8/layout/hProcess10"/>
    <dgm:cxn modelId="{EE771865-B4D4-4867-96BB-214527D41F20}" type="presOf" srcId="{62DCD8F9-4B5E-48FE-90B0-952C7F8EE5D4}" destId="{8597801B-9B61-400F-AA55-AB6792DF3AC4}" srcOrd="0" destOrd="0" presId="urn:microsoft.com/office/officeart/2005/8/layout/hProcess10"/>
    <dgm:cxn modelId="{E32C4447-7E77-4622-88E1-A7FA94D4D07A}" type="presOf" srcId="{F01464C4-70F0-4658-A32C-431DA3A2A6FC}" destId="{C134DB09-D5E8-489B-824B-F388654E186B}" srcOrd="1" destOrd="0" presId="urn:microsoft.com/office/officeart/2005/8/layout/hProcess10"/>
    <dgm:cxn modelId="{9D6EEA6D-0106-4AE1-B62F-B85585182435}" type="presOf" srcId="{F11D2803-05C9-4C0A-A34C-51E14DEDABBC}" destId="{A245C2ED-71ED-4E72-B485-2FCC41B73683}" srcOrd="0" destOrd="1" presId="urn:microsoft.com/office/officeart/2005/8/layout/hProcess10"/>
    <dgm:cxn modelId="{0EF4556F-B84E-414E-8862-7E9923306A05}" type="presOf" srcId="{C106B351-AC3F-4FA5-B8A8-FA65D7FA458B}" destId="{6692B246-1329-4990-AFCC-2EB3760969C2}" srcOrd="0" destOrd="0" presId="urn:microsoft.com/office/officeart/2005/8/layout/hProcess10"/>
    <dgm:cxn modelId="{DD004974-1B29-4F8F-B223-8FD2CAA67173}" type="presOf" srcId="{E7B49C00-2A30-43CB-AF4E-5FCB04DF2102}" destId="{A245C2ED-71ED-4E72-B485-2FCC41B73683}" srcOrd="0" destOrd="0" presId="urn:microsoft.com/office/officeart/2005/8/layout/hProcess10"/>
    <dgm:cxn modelId="{669F1157-722B-4B74-A569-15729D963FA1}" type="presOf" srcId="{8F57B602-558E-449B-B343-D3CA44A8FC91}" destId="{31CFFA9E-AA0F-4DEB-8E74-8308547CE7F2}" srcOrd="0" destOrd="0" presId="urn:microsoft.com/office/officeart/2005/8/layout/hProcess10"/>
    <dgm:cxn modelId="{80AE6A79-686F-4D9F-9B37-7FF84C4BCF83}" srcId="{B362ECF7-70EA-40F6-B6BD-556AD163B404}" destId="{E7B49C00-2A30-43CB-AF4E-5FCB04DF2102}" srcOrd="0" destOrd="0" parTransId="{F8930320-FCCD-4972-B838-7C588ED25374}" sibTransId="{8F57B602-558E-449B-B343-D3CA44A8FC91}"/>
    <dgm:cxn modelId="{5E06107C-EA9B-4623-BE3B-F3018F858AA7}" type="presOf" srcId="{AFF73099-CF58-4ED0-9C89-BE805BB8BAA8}" destId="{6E0B5DE1-47ED-44E1-999C-BF896E4D792D}" srcOrd="1" destOrd="0" presId="urn:microsoft.com/office/officeart/2005/8/layout/hProcess10"/>
    <dgm:cxn modelId="{FA2FEE83-9D5C-42B5-8054-C9491C47CE69}" type="presOf" srcId="{8F57B602-558E-449B-B343-D3CA44A8FC91}" destId="{3FE6E2A5-95AE-4BBF-9DE9-D365AA068BA5}" srcOrd="1" destOrd="0" presId="urn:microsoft.com/office/officeart/2005/8/layout/hProcess10"/>
    <dgm:cxn modelId="{20B1C194-69B1-41A9-AF85-BB8636C3A3FF}" type="presOf" srcId="{AFF73099-CF58-4ED0-9C89-BE805BB8BAA8}" destId="{9CEB0747-9F24-4F11-86C8-7A8ABBF43CEC}" srcOrd="0" destOrd="0" presId="urn:microsoft.com/office/officeart/2005/8/layout/hProcess10"/>
    <dgm:cxn modelId="{DD56729A-8870-462D-986C-D5EB0D58B49D}" srcId="{E7B49C00-2A30-43CB-AF4E-5FCB04DF2102}" destId="{F11D2803-05C9-4C0A-A34C-51E14DEDABBC}" srcOrd="0" destOrd="0" parTransId="{F2728CCC-FCDA-4D6C-B1E5-D95BCEDDF9BB}" sibTransId="{6734BF16-136F-4398-8DB2-DB20EFD6AF0F}"/>
    <dgm:cxn modelId="{B56963A1-67E7-4FFF-A2FA-41C10F29D207}" srcId="{20B6B9F7-E36E-449D-A424-5061DE54E11A}" destId="{1D2A86A5-2AB8-4473-A393-B633101EECDC}" srcOrd="0" destOrd="0" parTransId="{8E4C16E0-069C-4006-AEBD-997F2A1C1937}" sibTransId="{D049622A-81C2-4A8B-9883-1737167ABB91}"/>
    <dgm:cxn modelId="{2F936DA4-CD29-41BE-BD24-1CA27E26CB98}" srcId="{C106B351-AC3F-4FA5-B8A8-FA65D7FA458B}" destId="{3CB9FA29-F7E5-4FE6-A78B-B17B7A9C7D7F}" srcOrd="0" destOrd="0" parTransId="{1B463ACF-EF45-4C13-8AEF-6B18149987D8}" sibTransId="{FC0942FE-84F3-4931-AE7E-753478596BD7}"/>
    <dgm:cxn modelId="{9E33D0AC-0681-4791-8B05-08321E6B4F42}" srcId="{B362ECF7-70EA-40F6-B6BD-556AD163B404}" destId="{20B6B9F7-E36E-449D-A424-5061DE54E11A}" srcOrd="3" destOrd="0" parTransId="{FC3EA4F2-C82D-4CFC-A12A-350AFDE9E0E8}" sibTransId="{F01464C4-70F0-4658-A32C-431DA3A2A6FC}"/>
    <dgm:cxn modelId="{FFEC4EBB-B449-4FED-BECD-2D4BADE28C02}" type="presOf" srcId="{62DCD8F9-4B5E-48FE-90B0-952C7F8EE5D4}" destId="{5814E8D8-85B5-4D15-8DBC-FC4EFF05D601}" srcOrd="1" destOrd="0" presId="urn:microsoft.com/office/officeart/2005/8/layout/hProcess10"/>
    <dgm:cxn modelId="{81BF92CB-4B07-4576-B111-18C9F9A9F01E}" type="presOf" srcId="{3CB9FA29-F7E5-4FE6-A78B-B17B7A9C7D7F}" destId="{6692B246-1329-4990-AFCC-2EB3760969C2}" srcOrd="0" destOrd="1" presId="urn:microsoft.com/office/officeart/2005/8/layout/hProcess10"/>
    <dgm:cxn modelId="{1CFE25D8-45A1-4AB5-8C5C-ACFF5C058DFE}" srcId="{B362ECF7-70EA-40F6-B6BD-556AD163B404}" destId="{CAEA5E69-FC68-4A46-8205-94502399A22E}" srcOrd="1" destOrd="0" parTransId="{50563511-6B48-4952-8EF8-6CF7EBBFF4EA}" sibTransId="{62DCD8F9-4B5E-48FE-90B0-952C7F8EE5D4}"/>
    <dgm:cxn modelId="{5AF4B3D8-E268-4333-9B05-7ACD312AFD9B}" type="presOf" srcId="{4EC07044-E683-48DF-872A-DB44A43C1C1C}" destId="{6A6B6DA7-0AAA-404A-B88B-66B5010A77A7}" srcOrd="0" destOrd="0" presId="urn:microsoft.com/office/officeart/2005/8/layout/hProcess10"/>
    <dgm:cxn modelId="{267A48F3-01E8-4680-B7F4-6FC73B515FDB}" srcId="{B362ECF7-70EA-40F6-B6BD-556AD163B404}" destId="{4EC07044-E683-48DF-872A-DB44A43C1C1C}" srcOrd="4" destOrd="0" parTransId="{1994C47E-71F1-401F-BF7A-9C7B9AB13978}" sibTransId="{4AD61066-C114-47E0-8302-19CE44A69FE2}"/>
    <dgm:cxn modelId="{FC5D72FE-2045-4A06-A722-D62DDB681726}" type="presOf" srcId="{CAEA5E69-FC68-4A46-8205-94502399A22E}" destId="{9412AEE3-5AD7-49AC-8424-7DD65CE6E12A}" srcOrd="0" destOrd="0" presId="urn:microsoft.com/office/officeart/2005/8/layout/hProcess10"/>
    <dgm:cxn modelId="{97B8A4FE-4F1B-4283-A8DB-E299A1A66D02}" type="presOf" srcId="{F01464C4-70F0-4658-A32C-431DA3A2A6FC}" destId="{AC0085CA-2439-4235-AEA5-C92CC980904D}" srcOrd="0" destOrd="0" presId="urn:microsoft.com/office/officeart/2005/8/layout/hProcess10"/>
    <dgm:cxn modelId="{476F2E7D-4C28-4E90-9453-B536631DF57E}" type="presParOf" srcId="{1FC43918-8900-4B9F-9BDA-5EFAFA4EFF7E}" destId="{873C6B74-E300-4877-AA1E-919D1BC5B783}" srcOrd="0" destOrd="0" presId="urn:microsoft.com/office/officeart/2005/8/layout/hProcess10"/>
    <dgm:cxn modelId="{64505AB3-D0F0-4C95-BD4B-123430C1F9B7}" type="presParOf" srcId="{873C6B74-E300-4877-AA1E-919D1BC5B783}" destId="{945F07CC-DA01-4B42-972C-8AC63415EF19}" srcOrd="0" destOrd="0" presId="urn:microsoft.com/office/officeart/2005/8/layout/hProcess10"/>
    <dgm:cxn modelId="{A5D78753-4740-4105-9171-FF5BCC1F803B}" type="presParOf" srcId="{873C6B74-E300-4877-AA1E-919D1BC5B783}" destId="{A245C2ED-71ED-4E72-B485-2FCC41B73683}" srcOrd="1" destOrd="0" presId="urn:microsoft.com/office/officeart/2005/8/layout/hProcess10"/>
    <dgm:cxn modelId="{62E05C06-EF5C-4571-8761-0BB171DD1677}" type="presParOf" srcId="{1FC43918-8900-4B9F-9BDA-5EFAFA4EFF7E}" destId="{31CFFA9E-AA0F-4DEB-8E74-8308547CE7F2}" srcOrd="1" destOrd="0" presId="urn:microsoft.com/office/officeart/2005/8/layout/hProcess10"/>
    <dgm:cxn modelId="{4D27E71F-3D47-4849-AE59-DE373E33DA55}" type="presParOf" srcId="{31CFFA9E-AA0F-4DEB-8E74-8308547CE7F2}" destId="{3FE6E2A5-95AE-4BBF-9DE9-D365AA068BA5}" srcOrd="0" destOrd="0" presId="urn:microsoft.com/office/officeart/2005/8/layout/hProcess10"/>
    <dgm:cxn modelId="{2697E7D3-9C09-468A-92EC-691803B67D1D}" type="presParOf" srcId="{1FC43918-8900-4B9F-9BDA-5EFAFA4EFF7E}" destId="{A15E0D0C-EAAE-40DD-AB25-BF7DB46965F7}" srcOrd="2" destOrd="0" presId="urn:microsoft.com/office/officeart/2005/8/layout/hProcess10"/>
    <dgm:cxn modelId="{F7AB5A27-B30E-4387-8B0A-FAB72D8A6BAF}" type="presParOf" srcId="{A15E0D0C-EAAE-40DD-AB25-BF7DB46965F7}" destId="{BD74FE57-4932-4873-A4E9-1799E976EA4B}" srcOrd="0" destOrd="0" presId="urn:microsoft.com/office/officeart/2005/8/layout/hProcess10"/>
    <dgm:cxn modelId="{B6021366-AD57-400F-9039-FE15BDAD1D8D}" type="presParOf" srcId="{A15E0D0C-EAAE-40DD-AB25-BF7DB46965F7}" destId="{9412AEE3-5AD7-49AC-8424-7DD65CE6E12A}" srcOrd="1" destOrd="0" presId="urn:microsoft.com/office/officeart/2005/8/layout/hProcess10"/>
    <dgm:cxn modelId="{7038C285-9BF0-43E0-96B6-F8D7E74A4B45}" type="presParOf" srcId="{1FC43918-8900-4B9F-9BDA-5EFAFA4EFF7E}" destId="{8597801B-9B61-400F-AA55-AB6792DF3AC4}" srcOrd="3" destOrd="0" presId="urn:microsoft.com/office/officeart/2005/8/layout/hProcess10"/>
    <dgm:cxn modelId="{8323EC48-CEAE-4EBF-B032-59E805A81007}" type="presParOf" srcId="{8597801B-9B61-400F-AA55-AB6792DF3AC4}" destId="{5814E8D8-85B5-4D15-8DBC-FC4EFF05D601}" srcOrd="0" destOrd="0" presId="urn:microsoft.com/office/officeart/2005/8/layout/hProcess10"/>
    <dgm:cxn modelId="{CC45DB85-CF3F-4F5E-ABD6-FE0DB0C1B42E}" type="presParOf" srcId="{1FC43918-8900-4B9F-9BDA-5EFAFA4EFF7E}" destId="{E33853C5-F208-40D8-9303-AF4E025A47C2}" srcOrd="4" destOrd="0" presId="urn:microsoft.com/office/officeart/2005/8/layout/hProcess10"/>
    <dgm:cxn modelId="{5CF4BBCC-29FF-439D-8B0B-3D7576203489}" type="presParOf" srcId="{E33853C5-F208-40D8-9303-AF4E025A47C2}" destId="{2AA19367-8C36-420E-BC67-D5F659C5FAF4}" srcOrd="0" destOrd="0" presId="urn:microsoft.com/office/officeart/2005/8/layout/hProcess10"/>
    <dgm:cxn modelId="{F291F066-86D1-43C9-8E74-10BBD1ABC5C6}" type="presParOf" srcId="{E33853C5-F208-40D8-9303-AF4E025A47C2}" destId="{6692B246-1329-4990-AFCC-2EB3760969C2}" srcOrd="1" destOrd="0" presId="urn:microsoft.com/office/officeart/2005/8/layout/hProcess10"/>
    <dgm:cxn modelId="{A8CEE27C-F1B1-45ED-AE78-8ED02C23DD02}" type="presParOf" srcId="{1FC43918-8900-4B9F-9BDA-5EFAFA4EFF7E}" destId="{9CEB0747-9F24-4F11-86C8-7A8ABBF43CEC}" srcOrd="5" destOrd="0" presId="urn:microsoft.com/office/officeart/2005/8/layout/hProcess10"/>
    <dgm:cxn modelId="{DD6BADA0-ED41-481A-ABEF-901467801217}" type="presParOf" srcId="{9CEB0747-9F24-4F11-86C8-7A8ABBF43CEC}" destId="{6E0B5DE1-47ED-44E1-999C-BF896E4D792D}" srcOrd="0" destOrd="0" presId="urn:microsoft.com/office/officeart/2005/8/layout/hProcess10"/>
    <dgm:cxn modelId="{187B35F1-DEC8-4F29-AF18-234CDF47A172}" type="presParOf" srcId="{1FC43918-8900-4B9F-9BDA-5EFAFA4EFF7E}" destId="{FD23E3C5-DAEE-4E15-A09E-11186F2F9588}" srcOrd="6" destOrd="0" presId="urn:microsoft.com/office/officeart/2005/8/layout/hProcess10"/>
    <dgm:cxn modelId="{ACAAC4C2-B7F5-4342-B790-0C0119AD28C7}" type="presParOf" srcId="{FD23E3C5-DAEE-4E15-A09E-11186F2F9588}" destId="{7E577ACE-A7B5-4C14-A509-D85BD3B6D81E}" srcOrd="0" destOrd="0" presId="urn:microsoft.com/office/officeart/2005/8/layout/hProcess10"/>
    <dgm:cxn modelId="{3B5491E2-6975-46CF-AA97-D56D4175F0AE}" type="presParOf" srcId="{FD23E3C5-DAEE-4E15-A09E-11186F2F9588}" destId="{38258EDA-560B-470E-8FD1-4D7221BBF991}" srcOrd="1" destOrd="0" presId="urn:microsoft.com/office/officeart/2005/8/layout/hProcess10"/>
    <dgm:cxn modelId="{68B91A7D-52AA-425A-8E3D-0446AC8B000F}" type="presParOf" srcId="{1FC43918-8900-4B9F-9BDA-5EFAFA4EFF7E}" destId="{AC0085CA-2439-4235-AEA5-C92CC980904D}" srcOrd="7" destOrd="0" presId="urn:microsoft.com/office/officeart/2005/8/layout/hProcess10"/>
    <dgm:cxn modelId="{5EA545F5-71CA-4455-A795-B99FD7FCC99A}" type="presParOf" srcId="{AC0085CA-2439-4235-AEA5-C92CC980904D}" destId="{C134DB09-D5E8-489B-824B-F388654E186B}" srcOrd="0" destOrd="0" presId="urn:microsoft.com/office/officeart/2005/8/layout/hProcess10"/>
    <dgm:cxn modelId="{71954EBB-61FA-416D-9E95-4F54B13BF236}" type="presParOf" srcId="{1FC43918-8900-4B9F-9BDA-5EFAFA4EFF7E}" destId="{E24FE1E6-651A-418D-9F5D-16CAC6AFFA1B}" srcOrd="8" destOrd="0" presId="urn:microsoft.com/office/officeart/2005/8/layout/hProcess10"/>
    <dgm:cxn modelId="{5FA6149A-C183-459D-AF34-BD5B5F1DF4FD}" type="presParOf" srcId="{E24FE1E6-651A-418D-9F5D-16CAC6AFFA1B}" destId="{191E34DA-58D2-42D2-A306-32DBEDCF827C}" srcOrd="0" destOrd="0" presId="urn:microsoft.com/office/officeart/2005/8/layout/hProcess10"/>
    <dgm:cxn modelId="{92917427-8834-4727-9EE7-352CD45F7BF2}" type="presParOf" srcId="{E24FE1E6-651A-418D-9F5D-16CAC6AFFA1B}" destId="{6A6B6DA7-0AAA-404A-B88B-66B5010A77A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62ECF7-70EA-40F6-B6BD-556AD163B404}" type="doc">
      <dgm:prSet loTypeId="urn:microsoft.com/office/officeart/2005/8/layout/hProcess10" loCatId="process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7B49C00-2A30-43CB-AF4E-5FCB04DF2102}">
      <dgm:prSet phldrT="[Text]"/>
      <dgm:spPr/>
      <dgm:t>
        <a:bodyPr/>
        <a:lstStyle/>
        <a:p>
          <a:pPr algn="ctr"/>
          <a:r>
            <a:rPr lang="en-US" b="1" dirty="0"/>
            <a:t>1965</a:t>
          </a:r>
        </a:p>
      </dgm:t>
    </dgm:pt>
    <dgm:pt modelId="{F8930320-FCCD-4972-B838-7C588ED25374}" type="parTrans" cxnId="{80AE6A79-686F-4D9F-9B37-7FF84C4BCF83}">
      <dgm:prSet/>
      <dgm:spPr/>
      <dgm:t>
        <a:bodyPr/>
        <a:lstStyle/>
        <a:p>
          <a:endParaRPr lang="en-US"/>
        </a:p>
      </dgm:t>
    </dgm:pt>
    <dgm:pt modelId="{8F57B602-558E-449B-B343-D3CA44A8FC91}" type="sibTrans" cxnId="{80AE6A79-686F-4D9F-9B37-7FF84C4BCF83}">
      <dgm:prSet/>
      <dgm:spPr/>
      <dgm:t>
        <a:bodyPr/>
        <a:lstStyle/>
        <a:p>
          <a:endParaRPr lang="en-US"/>
        </a:p>
      </dgm:t>
    </dgm:pt>
    <dgm:pt modelId="{F11D2803-05C9-4C0A-A34C-51E14DEDABBC}">
      <dgm:prSet phldrT="[Text]"/>
      <dgm:spPr/>
      <dgm:t>
        <a:bodyPr/>
        <a:lstStyle/>
        <a:p>
          <a:pPr algn="l"/>
          <a:r>
            <a:rPr lang="en-US" b="1" i="0" dirty="0"/>
            <a:t>Feynman: </a:t>
          </a:r>
          <a:r>
            <a:rPr lang="en-US" b="0" i="0" dirty="0"/>
            <a:t>The Development of the Space-Time View of Quantum Electrodynamics</a:t>
          </a:r>
          <a:endParaRPr lang="en-US" b="0" dirty="0"/>
        </a:p>
      </dgm:t>
    </dgm:pt>
    <dgm:pt modelId="{F2728CCC-FCDA-4D6C-B1E5-D95BCEDDF9BB}" type="parTrans" cxnId="{DD56729A-8870-462D-986C-D5EB0D58B49D}">
      <dgm:prSet/>
      <dgm:spPr/>
      <dgm:t>
        <a:bodyPr/>
        <a:lstStyle/>
        <a:p>
          <a:endParaRPr lang="en-US"/>
        </a:p>
      </dgm:t>
    </dgm:pt>
    <dgm:pt modelId="{6734BF16-136F-4398-8DB2-DB20EFD6AF0F}" type="sibTrans" cxnId="{DD56729A-8870-462D-986C-D5EB0D58B49D}">
      <dgm:prSet/>
      <dgm:spPr/>
      <dgm:t>
        <a:bodyPr/>
        <a:lstStyle/>
        <a:p>
          <a:endParaRPr lang="en-US"/>
        </a:p>
      </dgm:t>
    </dgm:pt>
    <dgm:pt modelId="{CAEA5E69-FC68-4A46-8205-94502399A22E}">
      <dgm:prSet phldrT="[Text]"/>
      <dgm:spPr/>
      <dgm:t>
        <a:bodyPr/>
        <a:lstStyle/>
        <a:p>
          <a:pPr algn="ctr"/>
          <a:r>
            <a:rPr lang="en-US" b="1" dirty="0"/>
            <a:t>1980</a:t>
          </a:r>
        </a:p>
      </dgm:t>
    </dgm:pt>
    <dgm:pt modelId="{50563511-6B48-4952-8EF8-6CF7EBBFF4EA}" type="parTrans" cxnId="{1CFE25D8-45A1-4AB5-8C5C-ACFF5C058DFE}">
      <dgm:prSet/>
      <dgm:spPr/>
      <dgm:t>
        <a:bodyPr/>
        <a:lstStyle/>
        <a:p>
          <a:endParaRPr lang="en-US"/>
        </a:p>
      </dgm:t>
    </dgm:pt>
    <dgm:pt modelId="{62DCD8F9-4B5E-48FE-90B0-952C7F8EE5D4}" type="sibTrans" cxnId="{1CFE25D8-45A1-4AB5-8C5C-ACFF5C058DFE}">
      <dgm:prSet/>
      <dgm:spPr/>
      <dgm:t>
        <a:bodyPr/>
        <a:lstStyle/>
        <a:p>
          <a:endParaRPr lang="en-US"/>
        </a:p>
      </dgm:t>
    </dgm:pt>
    <dgm:pt modelId="{C106B351-AC3F-4FA5-B8A8-FA65D7FA458B}">
      <dgm:prSet phldrT="[Text]"/>
      <dgm:spPr/>
      <dgm:t>
        <a:bodyPr/>
        <a:lstStyle/>
        <a:p>
          <a:pPr algn="ctr"/>
          <a:r>
            <a:rPr lang="en-US" b="1" dirty="0"/>
            <a:t>1985</a:t>
          </a:r>
        </a:p>
      </dgm:t>
    </dgm:pt>
    <dgm:pt modelId="{09EC379F-7CE7-4711-A05F-BE38A069AC46}" type="parTrans" cxnId="{FC0E832F-0809-41CA-8703-1FFD8DA73259}">
      <dgm:prSet/>
      <dgm:spPr/>
      <dgm:t>
        <a:bodyPr/>
        <a:lstStyle/>
        <a:p>
          <a:endParaRPr lang="en-US"/>
        </a:p>
      </dgm:t>
    </dgm:pt>
    <dgm:pt modelId="{AFF73099-CF58-4ED0-9C89-BE805BB8BAA8}" type="sibTrans" cxnId="{FC0E832F-0809-41CA-8703-1FFD8DA73259}">
      <dgm:prSet/>
      <dgm:spPr/>
      <dgm:t>
        <a:bodyPr/>
        <a:lstStyle/>
        <a:p>
          <a:endParaRPr lang="en-US"/>
        </a:p>
      </dgm:t>
    </dgm:pt>
    <dgm:pt modelId="{1EE65C99-3230-4172-B2E5-1116887B7490}">
      <dgm:prSet phldrT="[Text]"/>
      <dgm:spPr/>
      <dgm:t>
        <a:bodyPr/>
        <a:lstStyle/>
        <a:p>
          <a:pPr algn="l"/>
          <a:r>
            <a:rPr lang="en-US" b="1" dirty="0"/>
            <a:t>Yuri </a:t>
          </a:r>
          <a:r>
            <a:rPr lang="en-US" b="1" dirty="0" err="1"/>
            <a:t>Manin</a:t>
          </a:r>
          <a:r>
            <a:rPr lang="en-US" b="1" dirty="0"/>
            <a:t>: </a:t>
          </a:r>
          <a:r>
            <a:rPr lang="en-US" b="0" dirty="0"/>
            <a:t>Propose the first idea of Quantum Computing</a:t>
          </a:r>
        </a:p>
      </dgm:t>
    </dgm:pt>
    <dgm:pt modelId="{70182EC1-D9F7-45FA-BCBA-65C2E7E3DC06}" type="parTrans" cxnId="{845BAB1B-642F-4815-9C10-C078817207F6}">
      <dgm:prSet/>
      <dgm:spPr/>
      <dgm:t>
        <a:bodyPr/>
        <a:lstStyle/>
        <a:p>
          <a:endParaRPr lang="en-US"/>
        </a:p>
      </dgm:t>
    </dgm:pt>
    <dgm:pt modelId="{B6B2DD50-6F90-4BFF-B073-C470F60BFACE}" type="sibTrans" cxnId="{845BAB1B-642F-4815-9C10-C078817207F6}">
      <dgm:prSet/>
      <dgm:spPr/>
      <dgm:t>
        <a:bodyPr/>
        <a:lstStyle/>
        <a:p>
          <a:endParaRPr lang="en-US"/>
        </a:p>
      </dgm:t>
    </dgm:pt>
    <dgm:pt modelId="{3CB9FA29-F7E5-4FE6-A78B-B17B7A9C7D7F}">
      <dgm:prSet phldrT="[Text]"/>
      <dgm:spPr/>
      <dgm:t>
        <a:bodyPr/>
        <a:lstStyle/>
        <a:p>
          <a:pPr algn="l"/>
          <a:r>
            <a:rPr lang="en-US" b="1" dirty="0"/>
            <a:t>David Deutsch:  </a:t>
          </a:r>
          <a:r>
            <a:rPr lang="en-US" b="0" dirty="0"/>
            <a:t>Quantum theory, the Church-Turing principle and the universal quantum computer</a:t>
          </a:r>
        </a:p>
      </dgm:t>
    </dgm:pt>
    <dgm:pt modelId="{1B463ACF-EF45-4C13-8AEF-6B18149987D8}" type="parTrans" cxnId="{2F936DA4-CD29-41BE-BD24-1CA27E26CB98}">
      <dgm:prSet/>
      <dgm:spPr/>
      <dgm:t>
        <a:bodyPr/>
        <a:lstStyle/>
        <a:p>
          <a:endParaRPr lang="en-US"/>
        </a:p>
      </dgm:t>
    </dgm:pt>
    <dgm:pt modelId="{FC0942FE-84F3-4931-AE7E-753478596BD7}" type="sibTrans" cxnId="{2F936DA4-CD29-41BE-BD24-1CA27E26CB98}">
      <dgm:prSet/>
      <dgm:spPr/>
      <dgm:t>
        <a:bodyPr/>
        <a:lstStyle/>
        <a:p>
          <a:endParaRPr lang="en-US"/>
        </a:p>
      </dgm:t>
    </dgm:pt>
    <dgm:pt modelId="{302E9765-85F4-4298-973A-4BA803BFA0CB}">
      <dgm:prSet phldrT="[Text]"/>
      <dgm:spPr/>
      <dgm:t>
        <a:bodyPr/>
        <a:lstStyle/>
        <a:p>
          <a:pPr algn="ctr"/>
          <a:r>
            <a:rPr lang="en-US" b="1" dirty="0"/>
            <a:t>1994</a:t>
          </a:r>
        </a:p>
      </dgm:t>
    </dgm:pt>
    <dgm:pt modelId="{96DFCBBE-9A85-41A5-8128-3DABA1E3AF54}" type="parTrans" cxnId="{856980FA-6EFD-45DD-92BF-F98CA4CDA354}">
      <dgm:prSet/>
      <dgm:spPr/>
      <dgm:t>
        <a:bodyPr/>
        <a:lstStyle/>
        <a:p>
          <a:endParaRPr lang="en-US"/>
        </a:p>
      </dgm:t>
    </dgm:pt>
    <dgm:pt modelId="{758EE97C-FC2A-43FD-B01F-B7E7D8F70A5E}" type="sibTrans" cxnId="{856980FA-6EFD-45DD-92BF-F98CA4CDA354}">
      <dgm:prSet/>
      <dgm:spPr/>
      <dgm:t>
        <a:bodyPr/>
        <a:lstStyle/>
        <a:p>
          <a:endParaRPr lang="en-US"/>
        </a:p>
      </dgm:t>
    </dgm:pt>
    <dgm:pt modelId="{A71DB53C-07E9-47AB-A781-0577DAACD1A3}">
      <dgm:prSet phldrT="[Text]"/>
      <dgm:spPr/>
      <dgm:t>
        <a:bodyPr/>
        <a:lstStyle/>
        <a:p>
          <a:pPr algn="l"/>
          <a:r>
            <a:rPr lang="en-US" b="0" dirty="0"/>
            <a:t> </a:t>
          </a:r>
          <a:r>
            <a:rPr lang="en-US" b="1" dirty="0"/>
            <a:t>Peter Shor:</a:t>
          </a:r>
          <a:br>
            <a:rPr lang="en-US" b="0" dirty="0"/>
          </a:br>
          <a:r>
            <a:rPr lang="en-US" b="0" dirty="0"/>
            <a:t>Algorithm to find prime factors of a number</a:t>
          </a:r>
        </a:p>
      </dgm:t>
    </dgm:pt>
    <dgm:pt modelId="{F41F601F-C030-4876-9DDD-3549B9CF5C31}" type="parTrans" cxnId="{D0F848AF-BCB9-4506-9476-C487A8D7B428}">
      <dgm:prSet/>
      <dgm:spPr/>
      <dgm:t>
        <a:bodyPr/>
        <a:lstStyle/>
        <a:p>
          <a:endParaRPr lang="en-US"/>
        </a:p>
      </dgm:t>
    </dgm:pt>
    <dgm:pt modelId="{9B868755-628F-4D70-A956-E9C1A1F71E43}" type="sibTrans" cxnId="{D0F848AF-BCB9-4506-9476-C487A8D7B428}">
      <dgm:prSet/>
      <dgm:spPr/>
      <dgm:t>
        <a:bodyPr/>
        <a:lstStyle/>
        <a:p>
          <a:endParaRPr lang="en-US"/>
        </a:p>
      </dgm:t>
    </dgm:pt>
    <dgm:pt modelId="{1FC43918-8900-4B9F-9BDA-5EFAFA4EFF7E}" type="pres">
      <dgm:prSet presAssocID="{B362ECF7-70EA-40F6-B6BD-556AD163B404}" presName="Name0" presStyleCnt="0">
        <dgm:presLayoutVars>
          <dgm:dir/>
          <dgm:resizeHandles val="exact"/>
        </dgm:presLayoutVars>
      </dgm:prSet>
      <dgm:spPr/>
    </dgm:pt>
    <dgm:pt modelId="{873C6B74-E300-4877-AA1E-919D1BC5B783}" type="pres">
      <dgm:prSet presAssocID="{E7B49C00-2A30-43CB-AF4E-5FCB04DF2102}" presName="composite" presStyleCnt="0"/>
      <dgm:spPr/>
    </dgm:pt>
    <dgm:pt modelId="{945F07CC-DA01-4B42-972C-8AC63415EF19}" type="pres">
      <dgm:prSet presAssocID="{E7B49C00-2A30-43CB-AF4E-5FCB04DF2102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A245C2ED-71ED-4E72-B485-2FCC41B73683}" type="pres">
      <dgm:prSet presAssocID="{E7B49C00-2A30-43CB-AF4E-5FCB04DF2102}" presName="txNode" presStyleLbl="node1" presStyleIdx="0" presStyleCnt="4">
        <dgm:presLayoutVars>
          <dgm:bulletEnabled val="1"/>
        </dgm:presLayoutVars>
      </dgm:prSet>
      <dgm:spPr/>
    </dgm:pt>
    <dgm:pt modelId="{31CFFA9E-AA0F-4DEB-8E74-8308547CE7F2}" type="pres">
      <dgm:prSet presAssocID="{8F57B602-558E-449B-B343-D3CA44A8FC91}" presName="sibTrans" presStyleLbl="sibTrans2D1" presStyleIdx="0" presStyleCnt="3" custScaleX="239340" custScaleY="99024" custLinFactNeighborX="5566"/>
      <dgm:spPr/>
    </dgm:pt>
    <dgm:pt modelId="{3FE6E2A5-95AE-4BBF-9DE9-D365AA068BA5}" type="pres">
      <dgm:prSet presAssocID="{8F57B602-558E-449B-B343-D3CA44A8FC91}" presName="connTx" presStyleLbl="sibTrans2D1" presStyleIdx="0" presStyleCnt="3"/>
      <dgm:spPr/>
    </dgm:pt>
    <dgm:pt modelId="{A15E0D0C-EAAE-40DD-AB25-BF7DB46965F7}" type="pres">
      <dgm:prSet presAssocID="{CAEA5E69-FC68-4A46-8205-94502399A22E}" presName="composite" presStyleCnt="0"/>
      <dgm:spPr/>
    </dgm:pt>
    <dgm:pt modelId="{BD74FE57-4932-4873-A4E9-1799E976EA4B}" type="pres">
      <dgm:prSet presAssocID="{CAEA5E69-FC68-4A46-8205-94502399A22E}" presName="imagSh" presStyleLbl="bgImgPlace1" presStyleIdx="1" presStyleCnt="4" custLinFactNeighborX="-27796" custLinFactNeighborY="-20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9412AEE3-5AD7-49AC-8424-7DD65CE6E12A}" type="pres">
      <dgm:prSet presAssocID="{CAEA5E69-FC68-4A46-8205-94502399A22E}" presName="txNode" presStyleLbl="node1" presStyleIdx="1" presStyleCnt="4" custLinFactNeighborX="-29294">
        <dgm:presLayoutVars>
          <dgm:bulletEnabled val="1"/>
        </dgm:presLayoutVars>
      </dgm:prSet>
      <dgm:spPr/>
    </dgm:pt>
    <dgm:pt modelId="{8597801B-9B61-400F-AA55-AB6792DF3AC4}" type="pres">
      <dgm:prSet presAssocID="{62DCD8F9-4B5E-48FE-90B0-952C7F8EE5D4}" presName="sibTrans" presStyleLbl="sibTrans2D1" presStyleIdx="1" presStyleCnt="3" custScaleX="254415" custScaleY="94048" custLinFactNeighborX="16071" custLinFactNeighborY="-9950"/>
      <dgm:spPr/>
    </dgm:pt>
    <dgm:pt modelId="{5814E8D8-85B5-4D15-8DBC-FC4EFF05D601}" type="pres">
      <dgm:prSet presAssocID="{62DCD8F9-4B5E-48FE-90B0-952C7F8EE5D4}" presName="connTx" presStyleLbl="sibTrans2D1" presStyleIdx="1" presStyleCnt="3"/>
      <dgm:spPr/>
    </dgm:pt>
    <dgm:pt modelId="{E33853C5-F208-40D8-9303-AF4E025A47C2}" type="pres">
      <dgm:prSet presAssocID="{C106B351-AC3F-4FA5-B8A8-FA65D7FA458B}" presName="composite" presStyleCnt="0"/>
      <dgm:spPr/>
    </dgm:pt>
    <dgm:pt modelId="{2AA19367-8C36-420E-BC67-D5F659C5FAF4}" type="pres">
      <dgm:prSet presAssocID="{C106B351-AC3F-4FA5-B8A8-FA65D7FA458B}" presName="imagSh" presStyleLbl="bgImgPlace1" presStyleIdx="2" presStyleCnt="4" custLinFactNeighborX="-54210" custLinFactNeighborY="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6692B246-1329-4990-AFCC-2EB3760969C2}" type="pres">
      <dgm:prSet presAssocID="{C106B351-AC3F-4FA5-B8A8-FA65D7FA458B}" presName="txNode" presStyleLbl="node1" presStyleIdx="2" presStyleCnt="4" custLinFactNeighborX="-54210" custLinFactNeighborY="0">
        <dgm:presLayoutVars>
          <dgm:bulletEnabled val="1"/>
        </dgm:presLayoutVars>
      </dgm:prSet>
      <dgm:spPr/>
    </dgm:pt>
    <dgm:pt modelId="{9CEB0747-9F24-4F11-86C8-7A8ABBF43CEC}" type="pres">
      <dgm:prSet presAssocID="{AFF73099-CF58-4ED0-9C89-BE805BB8BAA8}" presName="sibTrans" presStyleLbl="sibTrans2D1" presStyleIdx="2" presStyleCnt="3" custScaleX="245516" custScaleY="119882"/>
      <dgm:spPr/>
    </dgm:pt>
    <dgm:pt modelId="{6E0B5DE1-47ED-44E1-999C-BF896E4D792D}" type="pres">
      <dgm:prSet presAssocID="{AFF73099-CF58-4ED0-9C89-BE805BB8BAA8}" presName="connTx" presStyleLbl="sibTrans2D1" presStyleIdx="2" presStyleCnt="3"/>
      <dgm:spPr/>
    </dgm:pt>
    <dgm:pt modelId="{4E1024F1-6ECD-48FC-9691-F048FED21691}" type="pres">
      <dgm:prSet presAssocID="{302E9765-85F4-4298-973A-4BA803BFA0CB}" presName="composite" presStyleCnt="0"/>
      <dgm:spPr/>
    </dgm:pt>
    <dgm:pt modelId="{CBBC6CE1-88EE-4E3E-ACE8-0AABF61145B8}" type="pres">
      <dgm:prSet presAssocID="{302E9765-85F4-4298-973A-4BA803BFA0CB}" presName="imagSh" presStyleLbl="bgImgPlace1" presStyleIdx="3" presStyleCnt="4" custLinFactNeighborX="-78335" custLinFactNeighborY="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800112FC-3BD0-4460-8539-6CAD675443BD}" type="pres">
      <dgm:prSet presAssocID="{302E9765-85F4-4298-973A-4BA803BFA0CB}" presName="txNode" presStyleLbl="node1" presStyleIdx="3" presStyleCnt="4" custLinFactNeighborX="-80111" custLinFactNeighborY="0">
        <dgm:presLayoutVars>
          <dgm:bulletEnabled val="1"/>
        </dgm:presLayoutVars>
      </dgm:prSet>
      <dgm:spPr/>
    </dgm:pt>
  </dgm:ptLst>
  <dgm:cxnLst>
    <dgm:cxn modelId="{2BE43D11-491E-40F3-8E1B-54E9918EB481}" type="presOf" srcId="{B362ECF7-70EA-40F6-B6BD-556AD163B404}" destId="{1FC43918-8900-4B9F-9BDA-5EFAFA4EFF7E}" srcOrd="0" destOrd="0" presId="urn:microsoft.com/office/officeart/2005/8/layout/hProcess10"/>
    <dgm:cxn modelId="{845BAB1B-642F-4815-9C10-C078817207F6}" srcId="{CAEA5E69-FC68-4A46-8205-94502399A22E}" destId="{1EE65C99-3230-4172-B2E5-1116887B7490}" srcOrd="0" destOrd="0" parTransId="{70182EC1-D9F7-45FA-BCBA-65C2E7E3DC06}" sibTransId="{B6B2DD50-6F90-4BFF-B073-C470F60BFACE}"/>
    <dgm:cxn modelId="{2C50D52D-F808-4628-A510-DDFB294FDB6D}" type="presOf" srcId="{302E9765-85F4-4298-973A-4BA803BFA0CB}" destId="{800112FC-3BD0-4460-8539-6CAD675443BD}" srcOrd="0" destOrd="0" presId="urn:microsoft.com/office/officeart/2005/8/layout/hProcess10"/>
    <dgm:cxn modelId="{FC0E832F-0809-41CA-8703-1FFD8DA73259}" srcId="{B362ECF7-70EA-40F6-B6BD-556AD163B404}" destId="{C106B351-AC3F-4FA5-B8A8-FA65D7FA458B}" srcOrd="2" destOrd="0" parTransId="{09EC379F-7CE7-4711-A05F-BE38A069AC46}" sibTransId="{AFF73099-CF58-4ED0-9C89-BE805BB8BAA8}"/>
    <dgm:cxn modelId="{AB017437-5985-4157-A65F-8FE8C210CF46}" type="presOf" srcId="{AFF73099-CF58-4ED0-9C89-BE805BB8BAA8}" destId="{9CEB0747-9F24-4F11-86C8-7A8ABBF43CEC}" srcOrd="0" destOrd="0" presId="urn:microsoft.com/office/officeart/2005/8/layout/hProcess10"/>
    <dgm:cxn modelId="{371FA55C-04B4-446E-A904-7F1548B3EDCA}" type="presOf" srcId="{62DCD8F9-4B5E-48FE-90B0-952C7F8EE5D4}" destId="{5814E8D8-85B5-4D15-8DBC-FC4EFF05D601}" srcOrd="1" destOrd="0" presId="urn:microsoft.com/office/officeart/2005/8/layout/hProcess10"/>
    <dgm:cxn modelId="{F1FDD951-0FAA-4BA0-AB5E-7DAA992320DA}" type="presOf" srcId="{E7B49C00-2A30-43CB-AF4E-5FCB04DF2102}" destId="{A245C2ED-71ED-4E72-B485-2FCC41B73683}" srcOrd="0" destOrd="0" presId="urn:microsoft.com/office/officeart/2005/8/layout/hProcess10"/>
    <dgm:cxn modelId="{80AE6A79-686F-4D9F-9B37-7FF84C4BCF83}" srcId="{B362ECF7-70EA-40F6-B6BD-556AD163B404}" destId="{E7B49C00-2A30-43CB-AF4E-5FCB04DF2102}" srcOrd="0" destOrd="0" parTransId="{F8930320-FCCD-4972-B838-7C588ED25374}" sibTransId="{8F57B602-558E-449B-B343-D3CA44A8FC91}"/>
    <dgm:cxn modelId="{06F84D82-0443-4D91-958B-DE2B33F2EF85}" type="presOf" srcId="{C106B351-AC3F-4FA5-B8A8-FA65D7FA458B}" destId="{6692B246-1329-4990-AFCC-2EB3760969C2}" srcOrd="0" destOrd="0" presId="urn:microsoft.com/office/officeart/2005/8/layout/hProcess10"/>
    <dgm:cxn modelId="{132A2C8D-B10C-47B6-8D17-8E920D93055A}" type="presOf" srcId="{AFF73099-CF58-4ED0-9C89-BE805BB8BAA8}" destId="{6E0B5DE1-47ED-44E1-999C-BF896E4D792D}" srcOrd="1" destOrd="0" presId="urn:microsoft.com/office/officeart/2005/8/layout/hProcess10"/>
    <dgm:cxn modelId="{CC223F94-C279-4D17-9EC9-79C1E8C5161C}" type="presOf" srcId="{3CB9FA29-F7E5-4FE6-A78B-B17B7A9C7D7F}" destId="{6692B246-1329-4990-AFCC-2EB3760969C2}" srcOrd="0" destOrd="1" presId="urn:microsoft.com/office/officeart/2005/8/layout/hProcess10"/>
    <dgm:cxn modelId="{EB803395-DEFE-4B86-8421-7C6083DD06D2}" type="presOf" srcId="{1EE65C99-3230-4172-B2E5-1116887B7490}" destId="{9412AEE3-5AD7-49AC-8424-7DD65CE6E12A}" srcOrd="0" destOrd="1" presId="urn:microsoft.com/office/officeart/2005/8/layout/hProcess10"/>
    <dgm:cxn modelId="{359C8397-3F05-4ABE-8A08-54520C894311}" type="presOf" srcId="{F11D2803-05C9-4C0A-A34C-51E14DEDABBC}" destId="{A245C2ED-71ED-4E72-B485-2FCC41B73683}" srcOrd="0" destOrd="1" presId="urn:microsoft.com/office/officeart/2005/8/layout/hProcess10"/>
    <dgm:cxn modelId="{1112DC98-ED7D-4A35-A95A-08DA85477FC0}" type="presOf" srcId="{A71DB53C-07E9-47AB-A781-0577DAACD1A3}" destId="{800112FC-3BD0-4460-8539-6CAD675443BD}" srcOrd="0" destOrd="1" presId="urn:microsoft.com/office/officeart/2005/8/layout/hProcess10"/>
    <dgm:cxn modelId="{DD56729A-8870-462D-986C-D5EB0D58B49D}" srcId="{E7B49C00-2A30-43CB-AF4E-5FCB04DF2102}" destId="{F11D2803-05C9-4C0A-A34C-51E14DEDABBC}" srcOrd="0" destOrd="0" parTransId="{F2728CCC-FCDA-4D6C-B1E5-D95BCEDDF9BB}" sibTransId="{6734BF16-136F-4398-8DB2-DB20EFD6AF0F}"/>
    <dgm:cxn modelId="{2F936DA4-CD29-41BE-BD24-1CA27E26CB98}" srcId="{C106B351-AC3F-4FA5-B8A8-FA65D7FA458B}" destId="{3CB9FA29-F7E5-4FE6-A78B-B17B7A9C7D7F}" srcOrd="0" destOrd="0" parTransId="{1B463ACF-EF45-4C13-8AEF-6B18149987D8}" sibTransId="{FC0942FE-84F3-4931-AE7E-753478596BD7}"/>
    <dgm:cxn modelId="{8AFD9CA6-C366-460C-954E-87F407AF6F82}" type="presOf" srcId="{62DCD8F9-4B5E-48FE-90B0-952C7F8EE5D4}" destId="{8597801B-9B61-400F-AA55-AB6792DF3AC4}" srcOrd="0" destOrd="0" presId="urn:microsoft.com/office/officeart/2005/8/layout/hProcess10"/>
    <dgm:cxn modelId="{D0F848AF-BCB9-4506-9476-C487A8D7B428}" srcId="{302E9765-85F4-4298-973A-4BA803BFA0CB}" destId="{A71DB53C-07E9-47AB-A781-0577DAACD1A3}" srcOrd="0" destOrd="0" parTransId="{F41F601F-C030-4876-9DDD-3549B9CF5C31}" sibTransId="{9B868755-628F-4D70-A956-E9C1A1F71E43}"/>
    <dgm:cxn modelId="{1CFE25D8-45A1-4AB5-8C5C-ACFF5C058DFE}" srcId="{B362ECF7-70EA-40F6-B6BD-556AD163B404}" destId="{CAEA5E69-FC68-4A46-8205-94502399A22E}" srcOrd="1" destOrd="0" parTransId="{50563511-6B48-4952-8EF8-6CF7EBBFF4EA}" sibTransId="{62DCD8F9-4B5E-48FE-90B0-952C7F8EE5D4}"/>
    <dgm:cxn modelId="{F4729CE2-1A8C-4B2C-93A8-78466DACCB07}" type="presOf" srcId="{8F57B602-558E-449B-B343-D3CA44A8FC91}" destId="{31CFFA9E-AA0F-4DEB-8E74-8308547CE7F2}" srcOrd="0" destOrd="0" presId="urn:microsoft.com/office/officeart/2005/8/layout/hProcess10"/>
    <dgm:cxn modelId="{9BBD90F3-BDEC-44AD-AFA3-11525FE892D0}" type="presOf" srcId="{8F57B602-558E-449B-B343-D3CA44A8FC91}" destId="{3FE6E2A5-95AE-4BBF-9DE9-D365AA068BA5}" srcOrd="1" destOrd="0" presId="urn:microsoft.com/office/officeart/2005/8/layout/hProcess10"/>
    <dgm:cxn modelId="{384FECF8-AA9A-4CD3-9CDE-3471E1BA9E64}" type="presOf" srcId="{CAEA5E69-FC68-4A46-8205-94502399A22E}" destId="{9412AEE3-5AD7-49AC-8424-7DD65CE6E12A}" srcOrd="0" destOrd="0" presId="urn:microsoft.com/office/officeart/2005/8/layout/hProcess10"/>
    <dgm:cxn modelId="{856980FA-6EFD-45DD-92BF-F98CA4CDA354}" srcId="{B362ECF7-70EA-40F6-B6BD-556AD163B404}" destId="{302E9765-85F4-4298-973A-4BA803BFA0CB}" srcOrd="3" destOrd="0" parTransId="{96DFCBBE-9A85-41A5-8128-3DABA1E3AF54}" sibTransId="{758EE97C-FC2A-43FD-B01F-B7E7D8F70A5E}"/>
    <dgm:cxn modelId="{F940B9B4-DB9A-4E73-B57E-26396383C55F}" type="presParOf" srcId="{1FC43918-8900-4B9F-9BDA-5EFAFA4EFF7E}" destId="{873C6B74-E300-4877-AA1E-919D1BC5B783}" srcOrd="0" destOrd="0" presId="urn:microsoft.com/office/officeart/2005/8/layout/hProcess10"/>
    <dgm:cxn modelId="{A02A1230-EBFC-47DB-A307-1558D2C40105}" type="presParOf" srcId="{873C6B74-E300-4877-AA1E-919D1BC5B783}" destId="{945F07CC-DA01-4B42-972C-8AC63415EF19}" srcOrd="0" destOrd="0" presId="urn:microsoft.com/office/officeart/2005/8/layout/hProcess10"/>
    <dgm:cxn modelId="{372B9459-7D57-4CA8-8AFF-5131EBC41EE7}" type="presParOf" srcId="{873C6B74-E300-4877-AA1E-919D1BC5B783}" destId="{A245C2ED-71ED-4E72-B485-2FCC41B73683}" srcOrd="1" destOrd="0" presId="urn:microsoft.com/office/officeart/2005/8/layout/hProcess10"/>
    <dgm:cxn modelId="{C7EB3E8B-692B-4B9D-A6DA-7F626FCCF579}" type="presParOf" srcId="{1FC43918-8900-4B9F-9BDA-5EFAFA4EFF7E}" destId="{31CFFA9E-AA0F-4DEB-8E74-8308547CE7F2}" srcOrd="1" destOrd="0" presId="urn:microsoft.com/office/officeart/2005/8/layout/hProcess10"/>
    <dgm:cxn modelId="{FB1738FF-9920-48EF-B7F7-30FAA54537E3}" type="presParOf" srcId="{31CFFA9E-AA0F-4DEB-8E74-8308547CE7F2}" destId="{3FE6E2A5-95AE-4BBF-9DE9-D365AA068BA5}" srcOrd="0" destOrd="0" presId="urn:microsoft.com/office/officeart/2005/8/layout/hProcess10"/>
    <dgm:cxn modelId="{97815296-EDA8-4984-8201-EDD56A3DC54E}" type="presParOf" srcId="{1FC43918-8900-4B9F-9BDA-5EFAFA4EFF7E}" destId="{A15E0D0C-EAAE-40DD-AB25-BF7DB46965F7}" srcOrd="2" destOrd="0" presId="urn:microsoft.com/office/officeart/2005/8/layout/hProcess10"/>
    <dgm:cxn modelId="{1628B4BD-7517-4CCC-8C54-0F5E6D9FB2E1}" type="presParOf" srcId="{A15E0D0C-EAAE-40DD-AB25-BF7DB46965F7}" destId="{BD74FE57-4932-4873-A4E9-1799E976EA4B}" srcOrd="0" destOrd="0" presId="urn:microsoft.com/office/officeart/2005/8/layout/hProcess10"/>
    <dgm:cxn modelId="{00D06BB2-7F1D-4AA2-8BE2-D9FC59FC1919}" type="presParOf" srcId="{A15E0D0C-EAAE-40DD-AB25-BF7DB46965F7}" destId="{9412AEE3-5AD7-49AC-8424-7DD65CE6E12A}" srcOrd="1" destOrd="0" presId="urn:microsoft.com/office/officeart/2005/8/layout/hProcess10"/>
    <dgm:cxn modelId="{5337D58D-12FF-49CE-AB83-F1EDEE91D459}" type="presParOf" srcId="{1FC43918-8900-4B9F-9BDA-5EFAFA4EFF7E}" destId="{8597801B-9B61-400F-AA55-AB6792DF3AC4}" srcOrd="3" destOrd="0" presId="urn:microsoft.com/office/officeart/2005/8/layout/hProcess10"/>
    <dgm:cxn modelId="{09BD9856-B466-4351-85CF-6FC7928C66E8}" type="presParOf" srcId="{8597801B-9B61-400F-AA55-AB6792DF3AC4}" destId="{5814E8D8-85B5-4D15-8DBC-FC4EFF05D601}" srcOrd="0" destOrd="0" presId="urn:microsoft.com/office/officeart/2005/8/layout/hProcess10"/>
    <dgm:cxn modelId="{2A412ADD-E95F-4F21-B77E-A595FA282509}" type="presParOf" srcId="{1FC43918-8900-4B9F-9BDA-5EFAFA4EFF7E}" destId="{E33853C5-F208-40D8-9303-AF4E025A47C2}" srcOrd="4" destOrd="0" presId="urn:microsoft.com/office/officeart/2005/8/layout/hProcess10"/>
    <dgm:cxn modelId="{659699AE-5959-4058-8B92-D8A4AA1B9009}" type="presParOf" srcId="{E33853C5-F208-40D8-9303-AF4E025A47C2}" destId="{2AA19367-8C36-420E-BC67-D5F659C5FAF4}" srcOrd="0" destOrd="0" presId="urn:microsoft.com/office/officeart/2005/8/layout/hProcess10"/>
    <dgm:cxn modelId="{541235E9-6B25-40A8-816B-5A678EAF5F56}" type="presParOf" srcId="{E33853C5-F208-40D8-9303-AF4E025A47C2}" destId="{6692B246-1329-4990-AFCC-2EB3760969C2}" srcOrd="1" destOrd="0" presId="urn:microsoft.com/office/officeart/2005/8/layout/hProcess10"/>
    <dgm:cxn modelId="{FE84BF14-C5D2-464F-AB01-359C1A413CA1}" type="presParOf" srcId="{1FC43918-8900-4B9F-9BDA-5EFAFA4EFF7E}" destId="{9CEB0747-9F24-4F11-86C8-7A8ABBF43CEC}" srcOrd="5" destOrd="0" presId="urn:microsoft.com/office/officeart/2005/8/layout/hProcess10"/>
    <dgm:cxn modelId="{3EF5128A-C314-455D-AAFA-9655D6019EFF}" type="presParOf" srcId="{9CEB0747-9F24-4F11-86C8-7A8ABBF43CEC}" destId="{6E0B5DE1-47ED-44E1-999C-BF896E4D792D}" srcOrd="0" destOrd="0" presId="urn:microsoft.com/office/officeart/2005/8/layout/hProcess10"/>
    <dgm:cxn modelId="{8163B151-6BA8-4F21-A029-89FD6B88009B}" type="presParOf" srcId="{1FC43918-8900-4B9F-9BDA-5EFAFA4EFF7E}" destId="{4E1024F1-6ECD-48FC-9691-F048FED21691}" srcOrd="6" destOrd="0" presId="urn:microsoft.com/office/officeart/2005/8/layout/hProcess10"/>
    <dgm:cxn modelId="{10E8BE47-8BF6-46EB-98FF-3A435DB53A2A}" type="presParOf" srcId="{4E1024F1-6ECD-48FC-9691-F048FED21691}" destId="{CBBC6CE1-88EE-4E3E-ACE8-0AABF61145B8}" srcOrd="0" destOrd="0" presId="urn:microsoft.com/office/officeart/2005/8/layout/hProcess10"/>
    <dgm:cxn modelId="{AFF8A4CF-0D81-450C-A475-2EEC63D5624F}" type="presParOf" srcId="{4E1024F1-6ECD-48FC-9691-F048FED21691}" destId="{800112FC-3BD0-4460-8539-6CAD675443BD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F07CC-DA01-4B42-972C-8AC63415EF19}">
      <dsp:nvSpPr>
        <dsp:cNvPr id="0" name=""/>
        <dsp:cNvSpPr/>
      </dsp:nvSpPr>
      <dsp:spPr>
        <a:xfrm>
          <a:off x="4708" y="114138"/>
          <a:ext cx="1100710" cy="1100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245C2ED-71ED-4E72-B485-2FCC41B73683}">
      <dsp:nvSpPr>
        <dsp:cNvPr id="0" name=""/>
        <dsp:cNvSpPr/>
      </dsp:nvSpPr>
      <dsp:spPr>
        <a:xfrm>
          <a:off x="183893" y="774564"/>
          <a:ext cx="1100710" cy="1100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2000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/>
            <a:t>First working 5-qubit NMR. Technical University of Munich</a:t>
          </a:r>
          <a:endParaRPr lang="en-US" sz="800" b="0" kern="1200" dirty="0"/>
        </a:p>
      </dsp:txBody>
      <dsp:txXfrm>
        <a:off x="216132" y="806803"/>
        <a:ext cx="1036232" cy="1036232"/>
      </dsp:txXfrm>
    </dsp:sp>
    <dsp:sp modelId="{31CFFA9E-AA0F-4DEB-8E74-8308547CE7F2}">
      <dsp:nvSpPr>
        <dsp:cNvPr id="0" name=""/>
        <dsp:cNvSpPr/>
      </dsp:nvSpPr>
      <dsp:spPr>
        <a:xfrm>
          <a:off x="1141015" y="533541"/>
          <a:ext cx="237344" cy="26190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41015" y="585922"/>
        <a:ext cx="166141" cy="157141"/>
      </dsp:txXfrm>
    </dsp:sp>
    <dsp:sp modelId="{BD74FE57-4932-4873-A4E9-1799E976EA4B}">
      <dsp:nvSpPr>
        <dsp:cNvPr id="0" name=""/>
        <dsp:cNvSpPr/>
      </dsp:nvSpPr>
      <dsp:spPr>
        <a:xfrm>
          <a:off x="1388750" y="114138"/>
          <a:ext cx="1100710" cy="1100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12AEE3-5AD7-49AC-8424-7DD65CE6E12A}">
      <dsp:nvSpPr>
        <dsp:cNvPr id="0" name=""/>
        <dsp:cNvSpPr/>
      </dsp:nvSpPr>
      <dsp:spPr>
        <a:xfrm>
          <a:off x="1567936" y="774564"/>
          <a:ext cx="1100710" cy="1100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2001</a:t>
          </a:r>
        </a:p>
        <a:p>
          <a:pPr marL="57150" lvl="1" indent="-57150" algn="ctr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kern="1200" dirty="0"/>
            <a:t>IBM/</a:t>
          </a:r>
          <a:r>
            <a:rPr lang="en-US" sz="800" b="0" kern="1200" dirty="0" err="1"/>
            <a:t>Standford</a:t>
          </a:r>
          <a:r>
            <a:rPr lang="en-US" sz="800" b="0" kern="1200" dirty="0"/>
            <a:t>: 7-qubit computer, factor number 15</a:t>
          </a:r>
        </a:p>
      </dsp:txBody>
      <dsp:txXfrm>
        <a:off x="1600175" y="806803"/>
        <a:ext cx="1036232" cy="1036232"/>
      </dsp:txXfrm>
    </dsp:sp>
    <dsp:sp modelId="{8597801B-9B61-400F-AA55-AB6792DF3AC4}">
      <dsp:nvSpPr>
        <dsp:cNvPr id="0" name=""/>
        <dsp:cNvSpPr/>
      </dsp:nvSpPr>
      <dsp:spPr>
        <a:xfrm rot="21495356">
          <a:off x="2535527" y="491627"/>
          <a:ext cx="302107" cy="2487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535544" y="542512"/>
        <a:ext cx="227484" cy="149245"/>
      </dsp:txXfrm>
    </dsp:sp>
    <dsp:sp modelId="{2AA19367-8C36-420E-BC67-D5F659C5FAF4}">
      <dsp:nvSpPr>
        <dsp:cNvPr id="0" name=""/>
        <dsp:cNvSpPr/>
      </dsp:nvSpPr>
      <dsp:spPr>
        <a:xfrm>
          <a:off x="2828577" y="70297"/>
          <a:ext cx="1100710" cy="1100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692B246-1329-4990-AFCC-2EB3760969C2}">
      <dsp:nvSpPr>
        <dsp:cNvPr id="0" name=""/>
        <dsp:cNvSpPr/>
      </dsp:nvSpPr>
      <dsp:spPr>
        <a:xfrm>
          <a:off x="2977053" y="774564"/>
          <a:ext cx="1100710" cy="1100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2011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dirty="0"/>
            <a:t>D-Wave:  </a:t>
          </a:r>
          <a:r>
            <a:rPr lang="en-US" sz="800" b="0" kern="1200" dirty="0"/>
            <a:t>First commercially available Quantum Computer</a:t>
          </a:r>
        </a:p>
      </dsp:txBody>
      <dsp:txXfrm>
        <a:off x="3009292" y="806803"/>
        <a:ext cx="1036232" cy="1036232"/>
      </dsp:txXfrm>
    </dsp:sp>
    <dsp:sp modelId="{9CEB0747-9F24-4F11-86C8-7A8ABBF43CEC}">
      <dsp:nvSpPr>
        <dsp:cNvPr id="0" name=""/>
        <dsp:cNvSpPr/>
      </dsp:nvSpPr>
      <dsp:spPr>
        <a:xfrm rot="110044">
          <a:off x="3954821" y="484253"/>
          <a:ext cx="230771" cy="3170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954839" y="546559"/>
        <a:ext cx="161540" cy="190242"/>
      </dsp:txXfrm>
    </dsp:sp>
    <dsp:sp modelId="{7E577ACE-A7B5-4C14-A509-D85BD3B6D81E}">
      <dsp:nvSpPr>
        <dsp:cNvPr id="0" name=""/>
        <dsp:cNvSpPr/>
      </dsp:nvSpPr>
      <dsp:spPr>
        <a:xfrm>
          <a:off x="4197705" y="114138"/>
          <a:ext cx="1100710" cy="1100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258EDA-560B-470E-8FD1-4D7221BBF991}">
      <dsp:nvSpPr>
        <dsp:cNvPr id="0" name=""/>
        <dsp:cNvSpPr/>
      </dsp:nvSpPr>
      <dsp:spPr>
        <a:xfrm>
          <a:off x="4376891" y="764020"/>
          <a:ext cx="1100710" cy="1100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2016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kern="1200" dirty="0"/>
            <a:t>IBM:</a:t>
          </a:r>
          <a:br>
            <a:rPr lang="en-US" sz="800" kern="1200" dirty="0"/>
          </a:br>
          <a:r>
            <a:rPr lang="en-US" sz="800" kern="1200" dirty="0"/>
            <a:t>5-qubit quantum processor available in the cloud IBM Q Experience</a:t>
          </a:r>
        </a:p>
      </dsp:txBody>
      <dsp:txXfrm>
        <a:off x="4409130" y="796259"/>
        <a:ext cx="1036232" cy="1036232"/>
      </dsp:txXfrm>
    </dsp:sp>
    <dsp:sp modelId="{AC0085CA-2439-4235-AEA5-C92CC980904D}">
      <dsp:nvSpPr>
        <dsp:cNvPr id="0" name=""/>
        <dsp:cNvSpPr/>
      </dsp:nvSpPr>
      <dsp:spPr>
        <a:xfrm>
          <a:off x="5834696" y="532251"/>
          <a:ext cx="536280" cy="26448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834696" y="585148"/>
        <a:ext cx="456935" cy="158691"/>
      </dsp:txXfrm>
    </dsp:sp>
    <dsp:sp modelId="{191E34DA-58D2-42D2-A306-32DBEDCF827C}">
      <dsp:nvSpPr>
        <dsp:cNvPr id="0" name=""/>
        <dsp:cNvSpPr/>
      </dsp:nvSpPr>
      <dsp:spPr>
        <a:xfrm>
          <a:off x="6830647" y="114138"/>
          <a:ext cx="1100710" cy="1100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A6B6DA7-0AAA-404A-B88B-66B5010A77A7}">
      <dsp:nvSpPr>
        <dsp:cNvPr id="0" name=""/>
        <dsp:cNvSpPr/>
      </dsp:nvSpPr>
      <dsp:spPr>
        <a:xfrm>
          <a:off x="7009832" y="774564"/>
          <a:ext cx="1100710" cy="11007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IBM</a:t>
          </a:r>
          <a:br>
            <a:rPr lang="en-US" sz="1000" kern="1200" dirty="0"/>
          </a:br>
          <a:r>
            <a:rPr lang="en-US" sz="1000" kern="1200" dirty="0"/>
            <a:t>Free: 125 qubit</a:t>
          </a:r>
          <a:br>
            <a:rPr lang="en-US" sz="1000" kern="1200" dirty="0"/>
          </a:br>
          <a:r>
            <a:rPr lang="en-US" sz="1000" kern="1200" dirty="0"/>
            <a:t>Pay: 1125 qubit</a:t>
          </a:r>
          <a:br>
            <a:rPr lang="en-US" sz="1000" kern="1200" dirty="0"/>
          </a:br>
          <a:r>
            <a:rPr lang="en-US" sz="1000" kern="1200" dirty="0" err="1"/>
            <a:t>Dwave</a:t>
          </a:r>
          <a:r>
            <a:rPr lang="en-US" sz="1000" kern="1200" dirty="0"/>
            <a:t>: 4400</a:t>
          </a:r>
        </a:p>
      </dsp:txBody>
      <dsp:txXfrm>
        <a:off x="7042071" y="806803"/>
        <a:ext cx="1036232" cy="1036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F07CC-DA01-4B42-972C-8AC63415EF19}">
      <dsp:nvSpPr>
        <dsp:cNvPr id="0" name=""/>
        <dsp:cNvSpPr/>
      </dsp:nvSpPr>
      <dsp:spPr>
        <a:xfrm>
          <a:off x="1180" y="0"/>
          <a:ext cx="1537315" cy="12024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245C2ED-71ED-4E72-B485-2FCC41B73683}">
      <dsp:nvSpPr>
        <dsp:cNvPr id="0" name=""/>
        <dsp:cNvSpPr/>
      </dsp:nvSpPr>
      <dsp:spPr>
        <a:xfrm>
          <a:off x="251441" y="721476"/>
          <a:ext cx="1537315" cy="12024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1965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0" kern="1200" dirty="0"/>
            <a:t>Feynman: </a:t>
          </a:r>
          <a:r>
            <a:rPr lang="en-US" sz="1000" b="0" i="0" kern="1200" dirty="0"/>
            <a:t>The Development of the Space-Time View of Quantum Electrodynamics</a:t>
          </a:r>
          <a:endParaRPr lang="en-US" sz="1000" b="0" kern="1200" dirty="0"/>
        </a:p>
      </dsp:txBody>
      <dsp:txXfrm>
        <a:off x="286660" y="756695"/>
        <a:ext cx="1466877" cy="1132021"/>
      </dsp:txXfrm>
    </dsp:sp>
    <dsp:sp modelId="{31CFFA9E-AA0F-4DEB-8E74-8308547CE7F2}">
      <dsp:nvSpPr>
        <dsp:cNvPr id="0" name=""/>
        <dsp:cNvSpPr/>
      </dsp:nvSpPr>
      <dsp:spPr>
        <a:xfrm>
          <a:off x="1591105" y="418334"/>
          <a:ext cx="350780" cy="3657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91105" y="491492"/>
        <a:ext cx="245546" cy="219474"/>
      </dsp:txXfrm>
    </dsp:sp>
    <dsp:sp modelId="{BD74FE57-4932-4873-A4E9-1799E976EA4B}">
      <dsp:nvSpPr>
        <dsp:cNvPr id="0" name=""/>
        <dsp:cNvSpPr/>
      </dsp:nvSpPr>
      <dsp:spPr>
        <a:xfrm>
          <a:off x="1957243" y="0"/>
          <a:ext cx="1537315" cy="12024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12AEE3-5AD7-49AC-8424-7DD65CE6E12A}">
      <dsp:nvSpPr>
        <dsp:cNvPr id="0" name=""/>
        <dsp:cNvSpPr/>
      </dsp:nvSpPr>
      <dsp:spPr>
        <a:xfrm>
          <a:off x="2184475" y="721476"/>
          <a:ext cx="1537315" cy="12024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181866"/>
                <a:satOff val="-18964"/>
                <a:lumOff val="127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181866"/>
                <a:satOff val="-18964"/>
                <a:lumOff val="127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181866"/>
                <a:satOff val="-18964"/>
                <a:lumOff val="127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1980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Yuri </a:t>
          </a:r>
          <a:r>
            <a:rPr lang="en-US" sz="1000" b="1" kern="1200" dirty="0" err="1"/>
            <a:t>Manin</a:t>
          </a:r>
          <a:r>
            <a:rPr lang="en-US" sz="1000" b="1" kern="1200" dirty="0"/>
            <a:t>: </a:t>
          </a:r>
          <a:r>
            <a:rPr lang="en-US" sz="1000" b="0" kern="1200" dirty="0"/>
            <a:t>Propose the first idea of Quantum Computing</a:t>
          </a:r>
        </a:p>
      </dsp:txBody>
      <dsp:txXfrm>
        <a:off x="2219694" y="756695"/>
        <a:ext cx="1466877" cy="1132021"/>
      </dsp:txXfrm>
    </dsp:sp>
    <dsp:sp modelId="{8597801B-9B61-400F-AA55-AB6792DF3AC4}">
      <dsp:nvSpPr>
        <dsp:cNvPr id="0" name=""/>
        <dsp:cNvSpPr/>
      </dsp:nvSpPr>
      <dsp:spPr>
        <a:xfrm>
          <a:off x="3554407" y="390770"/>
          <a:ext cx="391793" cy="3474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72720"/>
                <a:satOff val="-28084"/>
                <a:lumOff val="183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272720"/>
                <a:satOff val="-28084"/>
                <a:lumOff val="183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272720"/>
                <a:satOff val="-28084"/>
                <a:lumOff val="183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554407" y="460252"/>
        <a:ext cx="287571" cy="208444"/>
      </dsp:txXfrm>
    </dsp:sp>
    <dsp:sp modelId="{2AA19367-8C36-420E-BC67-D5F659C5FAF4}">
      <dsp:nvSpPr>
        <dsp:cNvPr id="0" name=""/>
        <dsp:cNvSpPr/>
      </dsp:nvSpPr>
      <dsp:spPr>
        <a:xfrm>
          <a:off x="3934551" y="0"/>
          <a:ext cx="1537315" cy="12024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692B246-1329-4990-AFCC-2EB3760969C2}">
      <dsp:nvSpPr>
        <dsp:cNvPr id="0" name=""/>
        <dsp:cNvSpPr/>
      </dsp:nvSpPr>
      <dsp:spPr>
        <a:xfrm>
          <a:off x="4184812" y="721476"/>
          <a:ext cx="1537315" cy="12024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363732"/>
                <a:satOff val="-37928"/>
                <a:lumOff val="2548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363732"/>
                <a:satOff val="-37928"/>
                <a:lumOff val="2548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363732"/>
                <a:satOff val="-37928"/>
                <a:lumOff val="2548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1985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David Deutsch:  </a:t>
          </a:r>
          <a:r>
            <a:rPr lang="en-US" sz="1000" b="0" kern="1200" dirty="0"/>
            <a:t>Quantum theory, the Church-Turing principle and the universal quantum computer</a:t>
          </a:r>
        </a:p>
      </dsp:txBody>
      <dsp:txXfrm>
        <a:off x="4220031" y="756695"/>
        <a:ext cx="1466877" cy="1132021"/>
      </dsp:txXfrm>
    </dsp:sp>
    <dsp:sp modelId="{9CEB0747-9F24-4F11-86C8-7A8ABBF43CEC}">
      <dsp:nvSpPr>
        <dsp:cNvPr id="0" name=""/>
        <dsp:cNvSpPr/>
      </dsp:nvSpPr>
      <dsp:spPr>
        <a:xfrm>
          <a:off x="5517174" y="379810"/>
          <a:ext cx="408327" cy="4428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545439"/>
                <a:satOff val="-56168"/>
                <a:lumOff val="3661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545439"/>
                <a:satOff val="-56168"/>
                <a:lumOff val="3661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545439"/>
                <a:satOff val="-56168"/>
                <a:lumOff val="3661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517174" y="468378"/>
        <a:ext cx="285829" cy="265702"/>
      </dsp:txXfrm>
    </dsp:sp>
    <dsp:sp modelId="{CBBC6CE1-88EE-4E3E-ACE8-0AABF61145B8}">
      <dsp:nvSpPr>
        <dsp:cNvPr id="0" name=""/>
        <dsp:cNvSpPr/>
      </dsp:nvSpPr>
      <dsp:spPr>
        <a:xfrm>
          <a:off x="5947049" y="0"/>
          <a:ext cx="1537315" cy="120246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00112FC-3BD0-4460-8539-6CAD675443BD}">
      <dsp:nvSpPr>
        <dsp:cNvPr id="0" name=""/>
        <dsp:cNvSpPr/>
      </dsp:nvSpPr>
      <dsp:spPr>
        <a:xfrm>
          <a:off x="6170007" y="721476"/>
          <a:ext cx="1537315" cy="120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545598"/>
                <a:satOff val="-56892"/>
                <a:lumOff val="3822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80000"/>
                <a:hueOff val="545598"/>
                <a:satOff val="-56892"/>
                <a:lumOff val="3822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80000"/>
                <a:hueOff val="545598"/>
                <a:satOff val="-56892"/>
                <a:lumOff val="3822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1994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kern="1200" dirty="0"/>
            <a:t> </a:t>
          </a:r>
          <a:r>
            <a:rPr lang="en-US" sz="1000" b="1" kern="1200" dirty="0"/>
            <a:t>Peter Shor:</a:t>
          </a:r>
          <a:br>
            <a:rPr lang="en-US" sz="1000" b="0" kern="1200" dirty="0"/>
          </a:br>
          <a:r>
            <a:rPr lang="en-US" sz="1000" b="0" kern="1200" dirty="0"/>
            <a:t>Algorithm to find prime factors of a number</a:t>
          </a:r>
        </a:p>
      </dsp:txBody>
      <dsp:txXfrm>
        <a:off x="6205226" y="756695"/>
        <a:ext cx="1466877" cy="113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8FD26-9E22-4CA8-BE6E-C0059DE382D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EFF1E-A4BC-4BB9-A0DF-4565B410DCF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278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EFF1E-A4BC-4BB9-A0DF-4565B410DCF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727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9051-8A61-9505-4963-FED2462F8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B7981-5D55-82C5-EE78-7DA75207F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88BD2-7883-7BD1-BC59-C0D54178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6EE84-841D-FAB3-764A-63C4AAE6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33910-645D-C452-8B69-B1A02CB0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322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8039-7682-EEC5-75B6-9C7913010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5DF21-02F1-D2DF-7B62-AE398B97A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D4BDB-6F46-51BD-9949-18E8EEF9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5452A-6759-3DD8-495B-473FBD07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ED91A-63F4-81DC-8C17-F19F940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002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4FC0E-BE21-0B16-39BF-C1127806A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814F-BB4E-870D-8098-043C0A622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E294B-B3FF-2EBD-C161-B6C4A6C3E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1311D-8A02-45A6-BA47-12E48BCC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F8534-E252-BD7B-B9CE-54D16D36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0F5D-FB5D-D387-CB44-47804816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49EA2-028F-BDA5-4762-4373208DB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887CA-8643-B689-00C7-02AF9130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340B6-0680-0798-D39B-4FE1CC67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B6CC-3535-555A-EDDE-B43A254F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541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B4A5-7888-9783-5A05-12D068B0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BDCEE-2694-5711-0DAF-91DF4F329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865B-6EAA-3AF5-0391-3E6DBE2D1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85A0-D183-B0DC-298C-23B2A9DF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73CD-42A0-8DDD-B1E2-08EF26B6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2359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952F-0990-2981-241A-04E1A329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9EBFE-85A8-8BAE-5A98-4575E1B3A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99744-80F3-656B-03BB-AAB8AA2B1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38E0B-D25D-2779-7903-846D7281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50CBA-03E1-4626-F5B8-E955E45D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43B3C-74C6-9F6C-7B80-236742F88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283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7007-C325-D228-BFED-1E26E029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72B5F-CB7B-8F19-AACC-C50CF5FDC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49C50-7B24-0AA0-6778-237FA2B80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1125D-9666-85FF-9360-F83B84C9D9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242C8-B457-795E-8DBC-4FFC4A44B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BCE17-30AE-E2E0-AF4D-107DC7A4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B0E87-1B4D-BFEB-DC00-0A230BB3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13A26-22B9-62B5-FAF0-B40DBC21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107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85EF-0D84-23DD-5554-B965EFCE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95363-AA29-2EA6-7D83-9DAD66BB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3C5A-8BF6-2DEA-C5B4-6338B116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A51B8-6328-0ED6-4392-4F3AC5BF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59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76688-A6C0-44F5-8286-CBDA4CFC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E7AF2-C0A2-EDEC-D38E-2ACEC161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22562-97BF-DB18-22FD-CB6571B1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230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AEA8-AD31-17FE-6684-DDCDE71E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57811-8426-0955-57FB-D31F07EFA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20075-B662-02C8-0F52-7025634FD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E6BC8-4EAA-0806-0985-F6F8A038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8D0DA-BC11-2346-01A3-49FDA709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5B44C-F958-176D-4A94-A01A9826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347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DD7D-B0F2-8B32-A82C-B71D024C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FDA07-C54F-CEA1-4090-31D3BB1A5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6FF35-1176-B7E1-DAF0-FB122BEC7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D5E2-70EB-70BE-3821-464D5EB3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378FF-8A23-802E-4856-6BC759C0B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F94B3-BA0C-1A93-D2BC-0A419CA5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510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B2C7D-6538-10E3-D66E-3E7F2C6E5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E8DE0-9A45-B0D9-C1B1-CFB5672F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BB2BD-F0D0-63D8-D1C5-609F49631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FD2817-FBE7-4F82-B384-1F674DAAB578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CE228-395D-CCEB-3829-7FAFA9180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E992C-F9EB-6720-63D9-F6E067B70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E4D73C-7ED1-49FD-9F79-9100301583E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750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4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5.svg"/><Relationship Id="rId7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svg"/><Relationship Id="rId11" Type="http://schemas.openxmlformats.org/officeDocument/2006/relationships/image" Target="../media/image3.png"/><Relationship Id="rId5" Type="http://schemas.openxmlformats.org/officeDocument/2006/relationships/image" Target="../media/image67.png"/><Relationship Id="rId10" Type="http://schemas.openxmlformats.org/officeDocument/2006/relationships/image" Target="../media/image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HIVE-AI-Studio/QuantumDay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jpeg"/><Relationship Id="rId9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sv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.png"/><Relationship Id="rId5" Type="http://schemas.openxmlformats.org/officeDocument/2006/relationships/image" Target="../media/image5.sv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24.svg"/><Relationship Id="rId12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svg"/><Relationship Id="rId10" Type="http://schemas.openxmlformats.org/officeDocument/2006/relationships/image" Target="../media/image230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6320D4-2663-9050-CD97-75A0803A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172" y="366511"/>
            <a:ext cx="6321427" cy="542115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808EC-2655-D6A5-87E3-C44A2C48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E8613-C9A5-DBD6-DB32-04F0960C75F9}"/>
              </a:ext>
            </a:extLst>
          </p:cNvPr>
          <p:cNvSpPr txBox="1"/>
          <p:nvPr/>
        </p:nvSpPr>
        <p:spPr>
          <a:xfrm>
            <a:off x="537663" y="5780582"/>
            <a:ext cx="3679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Alejandro Giraldo Quintero</a:t>
            </a:r>
          </a:p>
          <a:p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Science</a:t>
            </a:r>
            <a:r>
              <a:rPr lang="es-ES" dirty="0"/>
              <a:t> and </a:t>
            </a:r>
            <a:r>
              <a:rPr lang="es-ES" dirty="0" err="1"/>
              <a:t>Engineering</a:t>
            </a:r>
            <a:endParaRPr lang="es-ES" dirty="0"/>
          </a:p>
          <a:p>
            <a:r>
              <a:rPr lang="es-ES" dirty="0"/>
              <a:t>PhD Candidate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EE79B-FB62-B6BB-82B7-B5B2D97E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52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A5216-9DF8-A049-A44B-7B7E396D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80B503-3C71-CCC4-7CDD-AA941CEDB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3CCD43-BE50-357C-01B0-228DE54D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495075-29FD-2932-8456-C12521F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CD885B-C604-52AA-5FF5-1F07D4959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A3FEFF-B043-97AD-52FE-FD701F22F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796ED104-AE2C-9924-EFB5-8478236D4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61C181C-5B26-FCAF-1464-D07F5FA46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1CF997B-73E1-05A6-324A-61A83CF2E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563BE-B246-2925-8B97-1E012C020F7F}"/>
              </a:ext>
            </a:extLst>
          </p:cNvPr>
          <p:cNvSpPr txBox="1"/>
          <p:nvPr/>
        </p:nvSpPr>
        <p:spPr>
          <a:xfrm>
            <a:off x="579945" y="1742795"/>
            <a:ext cx="2643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Myriad Pro Light" panose="020B0403030403020204" pitchFamily="34" charset="0"/>
              </a:rPr>
              <a:t>Basic </a:t>
            </a:r>
            <a:r>
              <a:rPr lang="es-ES" sz="2800" dirty="0" err="1">
                <a:latin typeface="Myriad Pro Light" panose="020B0403030403020204" pitchFamily="34" charset="0"/>
              </a:rPr>
              <a:t>Operations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4D97F-F4B8-4883-404F-AB0CF9CDD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192" y="2699206"/>
            <a:ext cx="5500816" cy="27027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35C742-FE12-9C01-E495-4E59358F5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74" y="2876204"/>
            <a:ext cx="3686782" cy="21690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825427-8A18-3D25-C6C0-62C99BA3365F}"/>
              </a:ext>
            </a:extLst>
          </p:cNvPr>
          <p:cNvSpPr txBox="1"/>
          <p:nvPr/>
        </p:nvSpPr>
        <p:spPr>
          <a:xfrm>
            <a:off x="924574" y="5232642"/>
            <a:ext cx="6101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/>
              <a:t>https://ieeexplore.ieee.org/document/9408852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CF776-69F5-1AA5-9CED-B8A792F03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8128BB-8A61-FAE3-01EE-EB4DD7C3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45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003E7-2227-657F-7574-50933D8B2CD4}"/>
              </a:ext>
            </a:extLst>
          </p:cNvPr>
          <p:cNvSpPr txBox="1"/>
          <p:nvPr/>
        </p:nvSpPr>
        <p:spPr>
          <a:xfrm>
            <a:off x="4029825" y="2967335"/>
            <a:ext cx="4132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 err="1">
                <a:solidFill>
                  <a:srgbClr val="5E88C6"/>
                </a:solidFill>
                <a:latin typeface="Myriad Pro Light" panose="020B0403030403020204" pitchFamily="34" charset="0"/>
              </a:rPr>
              <a:t>Optimization</a:t>
            </a:r>
            <a:endParaRPr lang="es-CO" sz="5400" b="1" dirty="0">
              <a:solidFill>
                <a:srgbClr val="5E88C6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D65799D-4BBE-3EDD-AF53-ED2E866C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1C8B2F-1F69-D60A-4D9F-92355D6CB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48F7EFE-C171-05D5-7533-8D5D2CE2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7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2E0D3-B9CD-5928-E57F-83B968C8E38C}"/>
              </a:ext>
            </a:extLst>
          </p:cNvPr>
          <p:cNvSpPr txBox="1"/>
          <p:nvPr/>
        </p:nvSpPr>
        <p:spPr>
          <a:xfrm>
            <a:off x="579945" y="1742795"/>
            <a:ext cx="2055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Optimization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A4243B-1167-C150-A3F7-188104DE3D20}"/>
              </a:ext>
            </a:extLst>
          </p:cNvPr>
          <p:cNvSpPr/>
          <p:nvPr/>
        </p:nvSpPr>
        <p:spPr>
          <a:xfrm>
            <a:off x="757980" y="3018996"/>
            <a:ext cx="1979628" cy="1979628"/>
          </a:xfrm>
          <a:prstGeom prst="ellipse">
            <a:avLst/>
          </a:prstGeom>
          <a:gradFill flip="none" rotWithShape="1">
            <a:gsLst>
              <a:gs pos="0">
                <a:srgbClr val="5E88C6">
                  <a:alpha val="65000"/>
                </a:srgbClr>
              </a:gs>
              <a:gs pos="100000">
                <a:srgbClr val="67B2A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5C1A1B-7A26-99A5-616A-40FB8CC45903}"/>
              </a:ext>
            </a:extLst>
          </p:cNvPr>
          <p:cNvSpPr/>
          <p:nvPr/>
        </p:nvSpPr>
        <p:spPr>
          <a:xfrm>
            <a:off x="2440647" y="3018996"/>
            <a:ext cx="1979628" cy="1979628"/>
          </a:xfrm>
          <a:prstGeom prst="ellipse">
            <a:avLst/>
          </a:prstGeom>
          <a:gradFill flip="none" rotWithShape="1">
            <a:gsLst>
              <a:gs pos="0">
                <a:srgbClr val="5E88C6">
                  <a:alpha val="65000"/>
                </a:srgbClr>
              </a:gs>
              <a:gs pos="100000">
                <a:srgbClr val="67B2A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E62974-400F-1032-8051-89A58981073D}"/>
              </a:ext>
            </a:extLst>
          </p:cNvPr>
          <p:cNvSpPr/>
          <p:nvPr/>
        </p:nvSpPr>
        <p:spPr>
          <a:xfrm>
            <a:off x="4122777" y="3018996"/>
            <a:ext cx="1979628" cy="1979628"/>
          </a:xfrm>
          <a:prstGeom prst="ellipse">
            <a:avLst/>
          </a:prstGeom>
          <a:gradFill flip="none" rotWithShape="1">
            <a:gsLst>
              <a:gs pos="0">
                <a:srgbClr val="5E88C6">
                  <a:alpha val="65000"/>
                </a:srgbClr>
              </a:gs>
              <a:gs pos="100000">
                <a:srgbClr val="67B2A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54E26-55E5-5006-1F25-D523C4FC34B8}"/>
              </a:ext>
            </a:extLst>
          </p:cNvPr>
          <p:cNvSpPr txBox="1"/>
          <p:nvPr/>
        </p:nvSpPr>
        <p:spPr>
          <a:xfrm>
            <a:off x="1242069" y="3824144"/>
            <a:ext cx="107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Myriad Pro Light" panose="020B0403030403020204" pitchFamily="34" charset="0"/>
              </a:rPr>
              <a:t>Euclides</a:t>
            </a:r>
            <a:endParaRPr lang="es-CO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205D0-6B93-A6BB-0188-61CC66F47638}"/>
              </a:ext>
            </a:extLst>
          </p:cNvPr>
          <p:cNvSpPr txBox="1"/>
          <p:nvPr/>
        </p:nvSpPr>
        <p:spPr>
          <a:xfrm>
            <a:off x="2814844" y="3270146"/>
            <a:ext cx="1231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Myriad Pro Light" panose="020B0403030403020204" pitchFamily="34" charset="0"/>
              </a:rPr>
              <a:t>Lagrange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Myriad Pro Light" panose="020B0403030403020204" pitchFamily="34" charset="0"/>
              </a:rPr>
              <a:t>Newton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Myriad Pro Light" panose="020B0403030403020204" pitchFamily="34" charset="0"/>
              </a:rPr>
              <a:t>Leibniz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Myriad Pro Light" panose="020B0403030403020204" pitchFamily="34" charset="0"/>
              </a:rPr>
              <a:t>Gauss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Myriad Pro Light" panose="020B0403030403020204" pitchFamily="34" charset="0"/>
              </a:rPr>
              <a:t>Euler</a:t>
            </a:r>
            <a:endParaRPr lang="es-CO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5BDDF-F0E3-2C44-41C0-41B50077723C}"/>
              </a:ext>
            </a:extLst>
          </p:cNvPr>
          <p:cNvSpPr txBox="1"/>
          <p:nvPr/>
        </p:nvSpPr>
        <p:spPr>
          <a:xfrm>
            <a:off x="4279797" y="3547145"/>
            <a:ext cx="174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Myriad Pro Light" panose="020B0403030403020204" pitchFamily="34" charset="0"/>
              </a:rPr>
              <a:t>Metaheuristics</a:t>
            </a:r>
            <a:endParaRPr lang="es-ES" dirty="0">
              <a:solidFill>
                <a:schemeClr val="bg1"/>
              </a:solidFill>
              <a:latin typeface="Myriad Pro Light" panose="020B0403030403020204" pitchFamily="34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Myriad Pro Light" panose="020B0403030403020204" pitchFamily="34" charset="0"/>
              </a:rPr>
              <a:t>Lineal </a:t>
            </a:r>
            <a:r>
              <a:rPr lang="es-ES" dirty="0" err="1">
                <a:solidFill>
                  <a:schemeClr val="bg1"/>
                </a:solidFill>
                <a:latin typeface="Myriad Pro Light" panose="020B0403030403020204" pitchFamily="34" charset="0"/>
              </a:rPr>
              <a:t>Prog</a:t>
            </a:r>
            <a:endParaRPr lang="es-ES" dirty="0">
              <a:solidFill>
                <a:schemeClr val="bg1"/>
              </a:solidFill>
              <a:latin typeface="Myriad Pro Light" panose="020B0403030403020204" pitchFamily="34" charset="0"/>
            </a:endParaRPr>
          </a:p>
          <a:p>
            <a:pPr algn="ctr"/>
            <a:r>
              <a:rPr lang="es-ES" dirty="0">
                <a:solidFill>
                  <a:schemeClr val="bg1"/>
                </a:solidFill>
                <a:latin typeface="Myriad Pro Light" panose="020B0403030403020204" pitchFamily="34" charset="0"/>
              </a:rPr>
              <a:t>A.I.</a:t>
            </a:r>
            <a:endParaRPr lang="es-CO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564FAB-2141-5DEA-F38B-1C3F0E4C8C14}"/>
              </a:ext>
            </a:extLst>
          </p:cNvPr>
          <p:cNvSpPr/>
          <p:nvPr/>
        </p:nvSpPr>
        <p:spPr>
          <a:xfrm>
            <a:off x="7989065" y="2527018"/>
            <a:ext cx="2963584" cy="2963584"/>
          </a:xfrm>
          <a:prstGeom prst="ellipse">
            <a:avLst/>
          </a:prstGeom>
          <a:gradFill flip="none" rotWithShape="1">
            <a:gsLst>
              <a:gs pos="0">
                <a:srgbClr val="5E7BC5"/>
              </a:gs>
              <a:gs pos="77000">
                <a:srgbClr val="96309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E0E2F775-6B94-4DE6-9490-C2DE389B6F53}"/>
              </a:ext>
            </a:extLst>
          </p:cNvPr>
          <p:cNvSpPr/>
          <p:nvPr/>
        </p:nvSpPr>
        <p:spPr>
          <a:xfrm>
            <a:off x="2542755" y="3824144"/>
            <a:ext cx="191269" cy="3693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B73B3-96F0-5377-0C60-D2B0C7F8850F}"/>
              </a:ext>
            </a:extLst>
          </p:cNvPr>
          <p:cNvSpPr txBox="1"/>
          <p:nvPr/>
        </p:nvSpPr>
        <p:spPr>
          <a:xfrm>
            <a:off x="7546602" y="3270146"/>
            <a:ext cx="38485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 err="1">
                <a:solidFill>
                  <a:schemeClr val="bg1"/>
                </a:solidFill>
                <a:latin typeface="Myriad Pro" panose="020B0503030403020204" pitchFamily="34" charset="0"/>
              </a:rPr>
              <a:t>Objective</a:t>
            </a:r>
            <a:r>
              <a:rPr lang="es-CO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Myriad Pro" panose="020B0503030403020204" pitchFamily="34" charset="0"/>
              </a:rPr>
              <a:t>Function</a:t>
            </a:r>
            <a:endParaRPr lang="es-CO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endParaRPr lang="es-CO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s-CO" dirty="0" err="1">
                <a:solidFill>
                  <a:schemeClr val="bg1"/>
                </a:solidFill>
                <a:latin typeface="Myriad Pro" panose="020B0503030403020204" pitchFamily="34" charset="0"/>
              </a:rPr>
              <a:t>Optimization</a:t>
            </a:r>
            <a:r>
              <a:rPr lang="es-CO" dirty="0">
                <a:solidFill>
                  <a:schemeClr val="bg1"/>
                </a:solidFill>
                <a:latin typeface="Myriad Pro" panose="020B0503030403020204" pitchFamily="34" charset="0"/>
              </a:rPr>
              <a:t> Variables</a:t>
            </a:r>
          </a:p>
          <a:p>
            <a:pPr algn="ctr"/>
            <a:endParaRPr lang="es-CO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s-CO" dirty="0" err="1">
                <a:solidFill>
                  <a:schemeClr val="bg1"/>
                </a:solidFill>
                <a:latin typeface="Myriad Pro" panose="020B0503030403020204" pitchFamily="34" charset="0"/>
              </a:rPr>
              <a:t>Constraints</a:t>
            </a:r>
            <a:endParaRPr lang="es-CO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30175E5E-75E5-0918-F4CF-F6FBCF9C1BB3}"/>
              </a:ext>
            </a:extLst>
          </p:cNvPr>
          <p:cNvSpPr/>
          <p:nvPr/>
        </p:nvSpPr>
        <p:spPr>
          <a:xfrm>
            <a:off x="4120095" y="3824144"/>
            <a:ext cx="191269" cy="369333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78FC2F45-32A4-D595-F406-FEA1C6D03315}"/>
              </a:ext>
            </a:extLst>
          </p:cNvPr>
          <p:cNvSpPr/>
          <p:nvPr/>
        </p:nvSpPr>
        <p:spPr>
          <a:xfrm>
            <a:off x="6712491" y="3638662"/>
            <a:ext cx="338114" cy="740298"/>
          </a:xfrm>
          <a:prstGeom prst="chevron">
            <a:avLst/>
          </a:prstGeom>
          <a:solidFill>
            <a:srgbClr val="9630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B95EF486-BFC9-BB21-4D20-6A18EB80D5DA}"/>
              </a:ext>
            </a:extLst>
          </p:cNvPr>
          <p:cNvSpPr/>
          <p:nvPr/>
        </p:nvSpPr>
        <p:spPr>
          <a:xfrm>
            <a:off x="6987257" y="3638662"/>
            <a:ext cx="338114" cy="740298"/>
          </a:xfrm>
          <a:prstGeom prst="chevron">
            <a:avLst/>
          </a:prstGeom>
          <a:solidFill>
            <a:srgbClr val="9630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96F30-6510-F5F1-93E0-6CCBC42A6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CE08963-4AD6-DC81-2DA6-B38AE2831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7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911FBF4-9645-61A4-4C65-20F22FE8CE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76" b="20001"/>
          <a:stretch/>
        </p:blipFill>
        <p:spPr>
          <a:xfrm>
            <a:off x="2096610" y="408035"/>
            <a:ext cx="8102628" cy="5876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1DA267-3153-DCB4-7721-E69B55E84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24E22F0-C0C2-A475-19CE-EE2449EA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2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003E7-2227-657F-7574-50933D8B2CD4}"/>
              </a:ext>
            </a:extLst>
          </p:cNvPr>
          <p:cNvSpPr txBox="1"/>
          <p:nvPr/>
        </p:nvSpPr>
        <p:spPr>
          <a:xfrm>
            <a:off x="1097280" y="2967335"/>
            <a:ext cx="999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5E88C6"/>
                </a:solidFill>
                <a:latin typeface="Myriad Pro Light" panose="020B0403030403020204" pitchFamily="34" charset="0"/>
              </a:rPr>
              <a:t>Quantum </a:t>
            </a:r>
            <a:r>
              <a:rPr lang="es-ES" sz="5400" b="1" dirty="0" err="1">
                <a:solidFill>
                  <a:srgbClr val="5E88C6"/>
                </a:solidFill>
                <a:latin typeface="Myriad Pro Light" panose="020B0403030403020204" pitchFamily="34" charset="0"/>
              </a:rPr>
              <a:t>Optimization</a:t>
            </a:r>
            <a:endParaRPr lang="es-CO" sz="5400" b="1" dirty="0">
              <a:solidFill>
                <a:srgbClr val="5E88C6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D65799D-4BBE-3EDD-AF53-ED2E866C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9A424-7102-3AD3-785E-AB0123D92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AA83316-1B9C-C2DD-72F3-D8433A85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48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D71BB-0072-7C02-DC92-C1956B806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65A243-450D-BE40-6E9B-12488BD7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E56577-A87E-031C-7D7D-CC8E4D057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3973A6-EA23-B1F0-F22E-5E6D23FA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D07DAE-0229-19D0-4574-39827E38A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88F5D85-EF4E-A625-4A6F-DFC0989E9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85561C0-3D3B-F126-DE3A-103161C1F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D0C915FA-4CB7-1135-756B-6D34860F2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734EEDF-1BF7-85D0-82CB-4032E3D8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19F489-1393-FC40-58D5-012F6B8BE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21455"/>
          <a:stretch/>
        </p:blipFill>
        <p:spPr>
          <a:xfrm>
            <a:off x="3006817" y="2004659"/>
            <a:ext cx="6178366" cy="3398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1EC1D3-B187-5FC9-6C5E-39AA6DDC0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118D7-D2CB-96FC-E0C8-D305EB5E4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51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BE2C128-4F15-547E-ED4A-77A2D04F6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3206" y="535955"/>
            <a:ext cx="6985358" cy="59570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0BED6-9199-74DE-07B6-912FE8E3C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F236357-4DF4-25A6-4243-92CB29D2A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838" y="5778762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66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579945" y="1742795"/>
            <a:ext cx="3800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Clasification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by</a:t>
            </a:r>
            <a:r>
              <a:rPr lang="es-ES" sz="2800" dirty="0">
                <a:latin typeface="Myriad Pro Light" panose="020B0403030403020204" pitchFamily="34" charset="0"/>
              </a:rPr>
              <a:t> Hardware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C80B64-8D35-470E-A8ED-2CD6AF212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6240" y="2890590"/>
            <a:ext cx="5750560" cy="25583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BAB6ED-B025-2AEA-EE7D-9C3D6003C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1DE1FB-C472-9BCB-AC06-6F44116FB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72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579945" y="1742795"/>
            <a:ext cx="157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Myriad Pro Light" panose="020B0403030403020204" pitchFamily="34" charset="0"/>
              </a:rPr>
              <a:t>Hardware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406B5-8A9A-5D68-A12B-65EF87792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81" y="2442482"/>
            <a:ext cx="4639255" cy="3212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1D962-0124-CB37-6785-8B5DEFC88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174" y="2553424"/>
            <a:ext cx="3337617" cy="29765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237D4F-F252-1F85-8E9C-2CBA30E56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00A8BA2-3585-6F20-AA97-39006DC7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39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579945" y="1742795"/>
            <a:ext cx="355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Clasification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by</a:t>
            </a:r>
            <a:r>
              <a:rPr lang="es-ES" sz="2800" dirty="0">
                <a:latin typeface="Myriad Pro Light" panose="020B0403030403020204" pitchFamily="34" charset="0"/>
              </a:rPr>
              <a:t> Pipeline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2DAB91-2B89-1DD6-FD57-998893B424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2861" b="40000"/>
          <a:stretch/>
        </p:blipFill>
        <p:spPr>
          <a:xfrm>
            <a:off x="1971170" y="2640804"/>
            <a:ext cx="8416048" cy="31256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E4EDFB-2909-7A63-A946-2C5330EA5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EE812F-8225-1804-9369-4FA4C469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52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003E7-2227-657F-7574-50933D8B2CD4}"/>
              </a:ext>
            </a:extLst>
          </p:cNvPr>
          <p:cNvSpPr txBox="1"/>
          <p:nvPr/>
        </p:nvSpPr>
        <p:spPr>
          <a:xfrm>
            <a:off x="2811575" y="2967335"/>
            <a:ext cx="6568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5E88C6"/>
                </a:solidFill>
                <a:latin typeface="Myriad Pro Light" panose="020B0403030403020204" pitchFamily="34" charset="0"/>
              </a:rPr>
              <a:t>Quantum Computing</a:t>
            </a:r>
            <a:endParaRPr lang="es-CO" sz="5400" b="1" dirty="0">
              <a:solidFill>
                <a:srgbClr val="5E88C6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D65799D-4BBE-3EDD-AF53-ED2E866C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752D08-E81F-8B96-D0F3-55133FC5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66141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91733E-F5EA-B238-6226-78E70572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7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728453" y="1962588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Static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927D9F-ED0B-9596-8B0E-BF40030BA7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" t="29490" r="-1" b="30550"/>
          <a:stretch/>
        </p:blipFill>
        <p:spPr>
          <a:xfrm>
            <a:off x="2668327" y="1201175"/>
            <a:ext cx="5296488" cy="2117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799229" y="4293660"/>
            <a:ext cx="115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Hybrid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7FF49B-C7E5-D433-83B7-9661476538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358" t="24029" r="12039" b="20570"/>
          <a:stretch/>
        </p:blipFill>
        <p:spPr>
          <a:xfrm>
            <a:off x="2900281" y="3486568"/>
            <a:ext cx="4127378" cy="2909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239BFF-069F-F895-430D-3E15AD342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D9DA95B-419A-4ECF-3415-8800D9A40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1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579945" y="1742795"/>
            <a:ext cx="3061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Myriad Pro Light" panose="020B0403030403020204" pitchFamily="34" charset="0"/>
              </a:rPr>
              <a:t>Quantum-Quantum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8CFDF57-1DBD-0109-D35A-F03396FE19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6516" b="27416"/>
          <a:stretch/>
        </p:blipFill>
        <p:spPr>
          <a:xfrm>
            <a:off x="2521543" y="2522782"/>
            <a:ext cx="7148914" cy="32932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AD6829-2A29-96C4-ECD7-D3E4A5F31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A18557-0E7D-98B2-0F37-69DE5C06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932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579945" y="1742795"/>
            <a:ext cx="1675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Variational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ACDD0B-B340-CFE6-A1EB-4E728FB09B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4862" b="18281"/>
          <a:stretch/>
        </p:blipFill>
        <p:spPr>
          <a:xfrm>
            <a:off x="2379217" y="2179020"/>
            <a:ext cx="7433566" cy="42264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C50A96-A2E3-9926-87C3-F344B8EBF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553763-517E-99FC-D323-38B23A0EC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37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0F4C9FF-C126-C242-4B0B-CB456B32E7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832" r="5647" b="11909"/>
          <a:stretch/>
        </p:blipFill>
        <p:spPr>
          <a:xfrm>
            <a:off x="2884882" y="1020044"/>
            <a:ext cx="8507562" cy="5835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579945" y="1742795"/>
            <a:ext cx="332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Clasification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by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Kernel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A28434-E18B-71FC-4D2D-6ECBB55DD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AA2BF7B-B35D-234D-1CE1-590769F25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83" y="561222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119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579945" y="1742795"/>
            <a:ext cx="3232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Clasification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by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Order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443793-EF22-8BE0-BDA6-FBCBA2697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4747" y="2026647"/>
            <a:ext cx="4733925" cy="4257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83DC07-3543-518C-B77B-D574C2FDC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CF9690-5670-7CD4-EE58-81B9B370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83" y="5741039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29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579945" y="1742795"/>
            <a:ext cx="3918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Clasification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by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Continuity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E9401E-734B-0981-79B2-3ED50F4F72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999" b="36149"/>
          <a:stretch/>
        </p:blipFill>
        <p:spPr>
          <a:xfrm>
            <a:off x="1214324" y="2310331"/>
            <a:ext cx="10124774" cy="403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AB2021-5C00-2F7B-9EFC-D87A81BFD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E9CA2C-0FE6-C500-D6E6-9466B03F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74" y="5771434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8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05EEA-5FAD-0631-3EF5-ACABE73E72E6}"/>
              </a:ext>
            </a:extLst>
          </p:cNvPr>
          <p:cNvSpPr txBox="1"/>
          <p:nvPr/>
        </p:nvSpPr>
        <p:spPr>
          <a:xfrm>
            <a:off x="579945" y="1742795"/>
            <a:ext cx="36703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Clasification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by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Heuristic</a:t>
            </a:r>
            <a:endParaRPr lang="es-ES" sz="2800" dirty="0">
              <a:latin typeface="Myriad Pro Light" panose="020B0403030403020204" pitchFamily="34" charset="0"/>
            </a:endParaRPr>
          </a:p>
          <a:p>
            <a:r>
              <a:rPr lang="es-ES" sz="2800" dirty="0">
                <a:latin typeface="Myriad Pro Light" panose="020B0403030403020204" pitchFamily="34" charset="0"/>
              </a:rPr>
              <a:t>And </a:t>
            </a:r>
            <a:r>
              <a:rPr lang="es-ES" sz="2800" dirty="0" err="1">
                <a:latin typeface="Myriad Pro Light" panose="020B0403030403020204" pitchFamily="34" charset="0"/>
              </a:rPr>
              <a:t>Metaheuristic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5D9D47F-8CF8-07D3-20EC-836C96D9DD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404" t="17516" r="21612" b="24592"/>
          <a:stretch/>
        </p:blipFill>
        <p:spPr>
          <a:xfrm>
            <a:off x="3349142" y="1742795"/>
            <a:ext cx="5514541" cy="49127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CFBD08-433E-73D3-A06B-8A11EC1CB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327ADD6-9A30-09FE-67FF-6347AC67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00" y="5771434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2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E34F9DE-C2BC-0172-F59F-FDF5DF398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3" y="202430"/>
            <a:ext cx="10741981" cy="67209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A51C1C-B5DF-F030-2A3A-0B86F69BA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7F8A94-CC92-B537-F73A-BCF24323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55" y="5655446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90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003E7-2227-657F-7574-50933D8B2CD4}"/>
              </a:ext>
            </a:extLst>
          </p:cNvPr>
          <p:cNvSpPr txBox="1"/>
          <p:nvPr/>
        </p:nvSpPr>
        <p:spPr>
          <a:xfrm>
            <a:off x="1097280" y="2967335"/>
            <a:ext cx="999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 err="1">
                <a:solidFill>
                  <a:srgbClr val="5E88C6"/>
                </a:solidFill>
                <a:latin typeface="Myriad Pro Light" panose="020B0403030403020204" pitchFamily="34" charset="0"/>
              </a:rPr>
              <a:t>An</a:t>
            </a:r>
            <a:r>
              <a:rPr lang="es-ES" sz="5400" b="1" dirty="0">
                <a:solidFill>
                  <a:srgbClr val="5E88C6"/>
                </a:solidFill>
                <a:latin typeface="Myriad Pro Light" panose="020B0403030403020204" pitchFamily="34" charset="0"/>
              </a:rPr>
              <a:t> </a:t>
            </a:r>
            <a:r>
              <a:rPr lang="es-ES" sz="5400" b="1" dirty="0" err="1">
                <a:solidFill>
                  <a:srgbClr val="5E88C6"/>
                </a:solidFill>
                <a:latin typeface="Myriad Pro Light" panose="020B0403030403020204" pitchFamily="34" charset="0"/>
              </a:rPr>
              <a:t>Example</a:t>
            </a:r>
            <a:endParaRPr lang="es-CO" sz="5400" b="1" dirty="0">
              <a:solidFill>
                <a:srgbClr val="5E88C6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D65799D-4BBE-3EDD-AF53-ED2E866C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37B41-B536-5326-D770-AF9DFB3BD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50F101-DCDF-46F7-28F2-385DDD71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55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2E0D3-B9CD-5928-E57F-83B968C8E38C}"/>
              </a:ext>
            </a:extLst>
          </p:cNvPr>
          <p:cNvSpPr txBox="1"/>
          <p:nvPr/>
        </p:nvSpPr>
        <p:spPr>
          <a:xfrm>
            <a:off x="579945" y="1742795"/>
            <a:ext cx="52305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Example</a:t>
            </a:r>
            <a:r>
              <a:rPr lang="es-ES" sz="2800" dirty="0">
                <a:latin typeface="Myriad Pro Light" panose="020B0403030403020204" pitchFamily="34" charset="0"/>
              </a:rPr>
              <a:t>: </a:t>
            </a:r>
          </a:p>
          <a:p>
            <a:r>
              <a:rPr lang="es-ES" sz="2800" b="1" dirty="0">
                <a:latin typeface="Myriad Pro Light" panose="020B0403030403020204" pitchFamily="34" charset="0"/>
              </a:rPr>
              <a:t>Quantum portfolio </a:t>
            </a:r>
            <a:r>
              <a:rPr lang="es-ES" sz="2800" b="1" dirty="0" err="1">
                <a:latin typeface="Myriad Pro Light" panose="020B0403030403020204" pitchFamily="34" charset="0"/>
              </a:rPr>
              <a:t>Optimization</a:t>
            </a:r>
            <a:endParaRPr lang="es-CO" sz="2800" b="1" dirty="0">
              <a:latin typeface="Myriad Pro Light" panose="020B04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83228-8AE4-03E2-D7E0-71C3C8AC1249}"/>
              </a:ext>
            </a:extLst>
          </p:cNvPr>
          <p:cNvSpPr txBox="1"/>
          <p:nvPr/>
        </p:nvSpPr>
        <p:spPr>
          <a:xfrm>
            <a:off x="1066447" y="2930108"/>
            <a:ext cx="9488064" cy="2123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O" dirty="0">
                <a:latin typeface="Myriad Pro" panose="020B0503030403020204" pitchFamily="34" charset="0"/>
              </a:rPr>
              <a:t>Quantum portfolio </a:t>
            </a:r>
            <a:r>
              <a:rPr lang="es-CO" dirty="0" err="1">
                <a:latin typeface="Myriad Pro" panose="020B0503030403020204" pitchFamily="34" charset="0"/>
              </a:rPr>
              <a:t>optimization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is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the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application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of</a:t>
            </a:r>
            <a:r>
              <a:rPr lang="es-CO" dirty="0">
                <a:latin typeface="Myriad Pro" panose="020B0503030403020204" pitchFamily="34" charset="0"/>
              </a:rPr>
              <a:t> quantum </a:t>
            </a:r>
            <a:r>
              <a:rPr lang="es-CO" dirty="0" err="1">
                <a:latin typeface="Myriad Pro" panose="020B0503030403020204" pitchFamily="34" charset="0"/>
              </a:rPr>
              <a:t>computing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techniques</a:t>
            </a:r>
            <a:r>
              <a:rPr lang="es-CO" dirty="0">
                <a:latin typeface="Myriad Pro" panose="020B0503030403020204" pitchFamily="34" charset="0"/>
              </a:rPr>
              <a:t>, </a:t>
            </a:r>
            <a:r>
              <a:rPr lang="es-CO" dirty="0" err="1">
                <a:latin typeface="Myriad Pro" panose="020B0503030403020204" pitchFamily="34" charset="0"/>
              </a:rPr>
              <a:t>especially</a:t>
            </a:r>
            <a:r>
              <a:rPr lang="es-CO" dirty="0">
                <a:latin typeface="Myriad Pro" panose="020B0503030403020204" pitchFamily="34" charset="0"/>
              </a:rPr>
              <a:t> quantum </a:t>
            </a:r>
            <a:r>
              <a:rPr lang="es-CO" dirty="0" err="1">
                <a:latin typeface="Myriad Pro" panose="020B0503030403020204" pitchFamily="34" charset="0"/>
              </a:rPr>
              <a:t>optimization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algorithms</a:t>
            </a:r>
            <a:r>
              <a:rPr lang="es-CO" dirty="0">
                <a:latin typeface="Myriad Pro" panose="020B0503030403020204" pitchFamily="34" charset="0"/>
              </a:rPr>
              <a:t>, </a:t>
            </a:r>
            <a:r>
              <a:rPr lang="es-CO" dirty="0" err="1">
                <a:latin typeface="Myriad Pro" panose="020B0503030403020204" pitchFamily="34" charset="0"/>
              </a:rPr>
              <a:t>to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the</a:t>
            </a:r>
            <a:r>
              <a:rPr lang="es-CO" dirty="0">
                <a:latin typeface="Myriad Pro" panose="020B0503030403020204" pitchFamily="34" charset="0"/>
              </a:rPr>
              <a:t> portfolio </a:t>
            </a:r>
            <a:r>
              <a:rPr lang="es-CO" dirty="0" err="1">
                <a:latin typeface="Myriad Pro" panose="020B0503030403020204" pitchFamily="34" charset="0"/>
              </a:rPr>
              <a:t>selection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problem</a:t>
            </a:r>
            <a:r>
              <a:rPr lang="es-CO" dirty="0">
                <a:latin typeface="Myriad Pro" panose="020B0503030403020204" pitchFamily="34" charset="0"/>
              </a:rPr>
              <a:t> in </a:t>
            </a:r>
            <a:r>
              <a:rPr lang="es-CO" dirty="0" err="1">
                <a:latin typeface="Myriad Pro" panose="020B0503030403020204" pitchFamily="34" charset="0"/>
              </a:rPr>
              <a:t>finance</a:t>
            </a:r>
            <a:r>
              <a:rPr lang="es-CO" dirty="0">
                <a:latin typeface="Myriad Pro" panose="020B0503030403020204" pitchFamily="34" charset="0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s-CO" dirty="0">
              <a:latin typeface="Myriad Pro" panose="020B0503030403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CO" dirty="0" err="1">
                <a:latin typeface="Myriad Pro" panose="020B0503030403020204" pitchFamily="34" charset="0"/>
              </a:rPr>
              <a:t>It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aims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to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find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the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best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combination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of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assets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that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maximizes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expected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return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while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minimizing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risk</a:t>
            </a:r>
            <a:r>
              <a:rPr lang="es-CO" dirty="0">
                <a:latin typeface="Myriad Pro" panose="020B0503030403020204" pitchFamily="34" charset="0"/>
              </a:rPr>
              <a:t>, </a:t>
            </a:r>
            <a:r>
              <a:rPr lang="es-CO" dirty="0" err="1">
                <a:latin typeface="Myriad Pro" panose="020B0503030403020204" pitchFamily="34" charset="0"/>
              </a:rPr>
              <a:t>under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given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constraints</a:t>
            </a:r>
            <a:r>
              <a:rPr lang="es-CO" dirty="0">
                <a:latin typeface="Myriad Pro" panose="020B0503030403020204" pitchFamily="34" charset="0"/>
              </a:rPr>
              <a:t> (</a:t>
            </a:r>
            <a:r>
              <a:rPr lang="es-CO" dirty="0" err="1">
                <a:latin typeface="Myriad Pro" panose="020B0503030403020204" pitchFamily="34" charset="0"/>
              </a:rPr>
              <a:t>like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budget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or</a:t>
            </a:r>
            <a:r>
              <a:rPr lang="es-CO" dirty="0">
                <a:latin typeface="Myriad Pro" panose="020B0503030403020204" pitchFamily="34" charset="0"/>
              </a:rPr>
              <a:t> </a:t>
            </a:r>
            <a:r>
              <a:rPr lang="es-CO" dirty="0" err="1">
                <a:latin typeface="Myriad Pro" panose="020B0503030403020204" pitchFamily="34" charset="0"/>
              </a:rPr>
              <a:t>diversification</a:t>
            </a:r>
            <a:r>
              <a:rPr lang="es-CO" dirty="0">
                <a:latin typeface="Myriad Pro" panose="020B0503030403020204" pitchFamily="34" charset="0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D4CC4-FA92-FDE1-1147-4FDF6E6F7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766D315-9CFD-91E3-DFF5-8B320D33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83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5DEBB2-1C4D-E163-EE87-447C197C0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E51F17-039B-6A63-B579-1613EA114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73BFAE-979C-2D2C-726C-FF36059B0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5DB44-584E-82DA-6EDD-41DE74D9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BF380-A54C-F970-364A-D34205701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BEB6EC-5BC0-1114-5ED2-660FB319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47B6237-59C7-6322-05DB-4248CFD2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634210D-1BCD-C676-4AC4-C7393A6A1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8F9E60-81B8-6371-9B25-27611B22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1668055-0BCC-3179-FF4A-2332C7E1A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5539782"/>
              </p:ext>
            </p:extLst>
          </p:nvPr>
        </p:nvGraphicFramePr>
        <p:xfrm>
          <a:off x="3447752" y="4138005"/>
          <a:ext cx="8115251" cy="198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6696F1E-24DC-3E51-6226-87AF74C102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592997"/>
              </p:ext>
            </p:extLst>
          </p:nvPr>
        </p:nvGraphicFramePr>
        <p:xfrm>
          <a:off x="1384531" y="2051207"/>
          <a:ext cx="8940062" cy="1923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E465595-AE24-7C16-B4EC-57E2A682AE65}"/>
              </a:ext>
            </a:extLst>
          </p:cNvPr>
          <p:cNvSpPr txBox="1"/>
          <p:nvPr/>
        </p:nvSpPr>
        <p:spPr>
          <a:xfrm>
            <a:off x="537663" y="1285925"/>
            <a:ext cx="1730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Milestones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C9A39-B68E-F2A7-0CDE-A3436E416C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0816" y="6174964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FC4B7B-F568-4546-52D0-F2987BB8F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9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2E0D3-B9CD-5928-E57F-83B968C8E38C}"/>
              </a:ext>
            </a:extLst>
          </p:cNvPr>
          <p:cNvSpPr txBox="1"/>
          <p:nvPr/>
        </p:nvSpPr>
        <p:spPr>
          <a:xfrm>
            <a:off x="579945" y="1742795"/>
            <a:ext cx="3694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Example</a:t>
            </a:r>
            <a:r>
              <a:rPr lang="es-ES" sz="2800" dirty="0">
                <a:latin typeface="Myriad Pro Light" panose="020B0403030403020204" pitchFamily="34" charset="0"/>
              </a:rPr>
              <a:t>: </a:t>
            </a:r>
          </a:p>
          <a:p>
            <a:r>
              <a:rPr lang="es-CO" sz="2800" b="1" dirty="0" err="1">
                <a:latin typeface="Myriad Pro Light" panose="020B0403030403020204" pitchFamily="34" charset="0"/>
              </a:rPr>
              <a:t>Optimization</a:t>
            </a:r>
            <a:r>
              <a:rPr lang="es-CO" sz="2800" b="1" dirty="0">
                <a:latin typeface="Myriad Pro Light" panose="020B0403030403020204" pitchFamily="34" charset="0"/>
              </a:rPr>
              <a:t> </a:t>
            </a:r>
            <a:r>
              <a:rPr lang="es-CO" sz="2800" b="1" dirty="0" err="1">
                <a:latin typeface="Myriad Pro Light" panose="020B0403030403020204" pitchFamily="34" charset="0"/>
              </a:rPr>
              <a:t>Problem</a:t>
            </a:r>
            <a:r>
              <a:rPr lang="es-CO" sz="2800" b="1" dirty="0">
                <a:latin typeface="Myriad Pro Light" panose="020B0403030403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AF16EC-DA82-1DB3-593C-000EB44580EA}"/>
                  </a:ext>
                </a:extLst>
              </p:cNvPr>
              <p:cNvSpPr txBox="1"/>
              <p:nvPr/>
            </p:nvSpPr>
            <p:spPr>
              <a:xfrm>
                <a:off x="1670670" y="2878072"/>
                <a:ext cx="3192888" cy="865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s-CO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CO" i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sub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CO" i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"/>
                                            <m:endChr m:val="}"/>
                                            <m:ctrlPr>
                                              <a:rPr lang="es-CO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s-CO">
                                                <a:latin typeface="Cambria Math" panose="02040503050406030204" pitchFamily="18" charset="0"/>
                                              </a:rPr>
                                              <m:t>0,1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sub>
                            </m:sSub>
                            <m:r>
                              <a:rPr lang="es-CO" i="0">
                                <a:latin typeface="Cambria Math" panose="02040503050406030204" pitchFamily="18" charset="0"/>
                              </a:rPr>
                              <m:t> 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sSup>
                              <m:sSup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s-CO" i="0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CO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C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mr>
                        <m:mr>
                          <m:e/>
                          <m:e/>
                        </m:mr>
                      </m:m>
                    </m:oMath>
                  </m:oMathPara>
                </a14:m>
                <a:endParaRPr lang="es-CO" dirty="0"/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AF16EC-DA82-1DB3-593C-000EB4458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70" y="2878072"/>
                <a:ext cx="3192888" cy="865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8AE431-4FE7-6558-DC24-5A22199533D7}"/>
                  </a:ext>
                </a:extLst>
              </p:cNvPr>
              <p:cNvSpPr txBox="1"/>
              <p:nvPr/>
            </p:nvSpPr>
            <p:spPr>
              <a:xfrm>
                <a:off x="1745970" y="3558515"/>
                <a:ext cx="28623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CO" b="0" i="1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s-CO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CO" b="0" i="1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s-CO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CO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s-CO" b="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s-CO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CO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O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8AE431-4FE7-6558-DC24-5A2219953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70" y="3558515"/>
                <a:ext cx="286233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15971E-792E-52AB-C610-4A0AAB95DD04}"/>
                  </a:ext>
                </a:extLst>
              </p:cNvPr>
              <p:cNvSpPr txBox="1"/>
              <p:nvPr/>
            </p:nvSpPr>
            <p:spPr>
              <a:xfrm>
                <a:off x="3343400" y="4186524"/>
                <a:ext cx="6216653" cy="1326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∈{0,1</m:t>
                    </m:r>
                    <m:sSup>
                      <m:sSupPr>
                        <m:ctrlPr>
                          <a:rPr lang="es-CO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Calibri Light" panose="020F0302020204030204" pitchFamily="34" charset="0"/>
                    <a:ea typeface="Aptos" panose="020B0004020202020204" pitchFamily="34" charset="0"/>
                    <a:cs typeface="Calibri Light" panose="020F0302020204030204" pitchFamily="34" charset="0"/>
                  </a:rPr>
                  <a:t> denotes the vector of binary decision variables, which indicate which assets to pick (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]=1</m:t>
                    </m:r>
                  </m:oMath>
                </a14:m>
                <a:r>
                  <a:rPr lang="en-US" sz="1400" dirty="0">
                    <a:effectLst/>
                    <a:latin typeface="Calibri Light" panose="020F0302020204030204" pitchFamily="34" charset="0"/>
                    <a:ea typeface="Aptos" panose="020B0004020202020204" pitchFamily="34" charset="0"/>
                    <a:cs typeface="Calibri Light" panose="020F0302020204030204" pitchFamily="34" charset="0"/>
                  </a:rPr>
                  <a:t> ) and which not to pick (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]=0</m:t>
                    </m:r>
                  </m:oMath>
                </a14:m>
                <a:r>
                  <a:rPr lang="en-US" sz="1400" dirty="0">
                    <a:effectLst/>
                    <a:latin typeface="Calibri Light" panose="020F0302020204030204" pitchFamily="34" charset="0"/>
                    <a:ea typeface="Aptos" panose="020B0004020202020204" pitchFamily="34" charset="0"/>
                    <a:cs typeface="Calibri Light" panose="020F0302020204030204" pitchFamily="34" charset="0"/>
                  </a:rPr>
                  <a:t> ),</a:t>
                </a:r>
                <a:endParaRPr lang="es-CO" sz="1400" dirty="0">
                  <a:effectLst/>
                  <a:latin typeface="Calibri Light" panose="020F0302020204030204" pitchFamily="34" charset="0"/>
                  <a:ea typeface="Aptos" panose="020B0004020202020204" pitchFamily="34" charset="0"/>
                  <a:cs typeface="Calibri Light" panose="020F0302020204030204" pitchFamily="34" charset="0"/>
                </a:endParaRP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s-CO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Calibri Light" panose="020F0302020204030204" pitchFamily="34" charset="0"/>
                    <a:ea typeface="Aptos" panose="020B0004020202020204" pitchFamily="34" charset="0"/>
                    <a:cs typeface="Calibri Light" panose="020F0302020204030204" pitchFamily="34" charset="0"/>
                  </a:rPr>
                  <a:t> defines the expected returns for the assets,</a:t>
                </a:r>
                <a:endParaRPr lang="es-CO" sz="1400" dirty="0">
                  <a:effectLst/>
                  <a:latin typeface="Calibri Light" panose="020F0302020204030204" pitchFamily="34" charset="0"/>
                  <a:ea typeface="Aptos" panose="020B0004020202020204" pitchFamily="34" charset="0"/>
                  <a:cs typeface="Calibri Light" panose="020F0302020204030204" pitchFamily="34" charset="0"/>
                </a:endParaRP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s-CO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>
                    <a:effectLst/>
                    <a:latin typeface="Calibri Light" panose="020F0302020204030204" pitchFamily="34" charset="0"/>
                    <a:ea typeface="Aptos" panose="020B0004020202020204" pitchFamily="34" charset="0"/>
                    <a:cs typeface="Calibri Light" panose="020F0302020204030204" pitchFamily="34" charset="0"/>
                  </a:rPr>
                  <a:t> specifies the covariances between the assets,</a:t>
                </a:r>
                <a:endParaRPr lang="es-CO" sz="1400" dirty="0">
                  <a:effectLst/>
                  <a:latin typeface="Calibri Light" panose="020F0302020204030204" pitchFamily="34" charset="0"/>
                  <a:ea typeface="Aptos" panose="020B0004020202020204" pitchFamily="34" charset="0"/>
                  <a:cs typeface="Calibri Light" panose="020F0302020204030204" pitchFamily="34" charset="0"/>
                </a:endParaRP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effectLst/>
                    <a:latin typeface="Calibri Light" panose="020F0302020204030204" pitchFamily="34" charset="0"/>
                    <a:ea typeface="Aptos" panose="020B0004020202020204" pitchFamily="34" charset="0"/>
                    <a:cs typeface="Calibri Light" panose="020F0302020204030204" pitchFamily="34" charset="0"/>
                  </a:rPr>
                  <a:t> controls the risk appetite of the decision maker,</a:t>
                </a:r>
                <a:endParaRPr lang="es-CO" sz="1400" dirty="0">
                  <a:effectLst/>
                  <a:latin typeface="Calibri Light" panose="020F0302020204030204" pitchFamily="34" charset="0"/>
                  <a:ea typeface="Aptos" panose="020B0004020202020204" pitchFamily="34" charset="0"/>
                  <a:cs typeface="Calibri Light" panose="020F0302020204030204" pitchFamily="34" charset="0"/>
                </a:endParaRPr>
              </a:p>
              <a:p>
                <a:pPr lvl="0">
                  <a:lnSpc>
                    <a:spcPts val="1200"/>
                  </a:lnSpc>
                  <a:spcAft>
                    <a:spcPts val="600"/>
                  </a:spcAft>
                  <a:tabLst>
                    <a:tab pos="685800" algn="l"/>
                  </a:tabLst>
                </a:pPr>
                <a:r>
                  <a:rPr lang="en-US" sz="1400" dirty="0">
                    <a:effectLst/>
                    <a:latin typeface="Calibri Light" panose="020F0302020204030204" pitchFamily="34" charset="0"/>
                    <a:ea typeface="Aptos" panose="020B0004020202020204" pitchFamily="34" charset="0"/>
                    <a:cs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1400" dirty="0">
                    <a:effectLst/>
                    <a:latin typeface="Calibri Light" panose="020F0302020204030204" pitchFamily="34" charset="0"/>
                    <a:ea typeface="Aptos" panose="020B0004020202020204" pitchFamily="34" charset="0"/>
                    <a:cs typeface="Calibri Light" panose="020F0302020204030204" pitchFamily="34" charset="0"/>
                  </a:rPr>
                  <a:t> denotes the budget, i.e. the number of assets to be selected out of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effectLst/>
                    <a:latin typeface="Calibri Light" panose="020F0302020204030204" pitchFamily="34" charset="0"/>
                    <a:ea typeface="Aptos" panose="020B0004020202020204" pitchFamily="34" charset="0"/>
                    <a:cs typeface="Calibri Light" panose="020F0302020204030204" pitchFamily="34" charset="0"/>
                  </a:rPr>
                  <a:t>.</a:t>
                </a:r>
                <a:endParaRPr lang="es-CO" sz="1400" dirty="0">
                  <a:effectLst/>
                  <a:latin typeface="Calibri Light" panose="020F0302020204030204" pitchFamily="34" charset="0"/>
                  <a:ea typeface="Aptos" panose="020B0004020202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15971E-792E-52AB-C610-4A0AAB95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400" y="4186524"/>
                <a:ext cx="6216653" cy="1326517"/>
              </a:xfrm>
              <a:prstGeom prst="rect">
                <a:avLst/>
              </a:prstGeom>
              <a:blipFill>
                <a:blip r:embed="rId6"/>
                <a:stretch>
                  <a:fillRect l="-294" t="-4608" b="-460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284AED9-CB67-8D3F-D24E-A2282E1B2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18E973-6820-CE6E-8BC3-C056CF2C4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64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DAB05-478B-3BC5-8D44-9337FA8B2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D8E8B7-28BD-40D1-9726-DF4806EC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7F8E92-DC8F-C60E-7922-14D3C8B44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6C2084-8242-2FE7-7B6E-3A287C8A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FA1F5C-42C2-0B09-9964-03AF8B0AB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DA93024-0468-E814-4D7F-1B393B8B7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F3EA835-2588-4DC3-DD57-FF00682C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22953D9-0465-2057-8637-B3F960927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53FC756-0406-C646-371B-9E628DF97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47F2B-696E-4359-714A-FE98193E4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242" y="2821591"/>
                <a:ext cx="10164651" cy="31327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We assume the following simplifications: </a:t>
                </a:r>
              </a:p>
              <a:p>
                <a:pPr algn="l">
                  <a:buFontTx/>
                  <a:buChar char="-"/>
                </a:pPr>
                <a:r>
                  <a:rPr lang="en-US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all assets have the same price (normalized to 1), </a:t>
                </a:r>
              </a:p>
              <a:p>
                <a:pPr algn="l">
                  <a:buFontTx/>
                  <a:buChar char="-"/>
                </a:pPr>
                <a:r>
                  <a:rPr lang="en-US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full budget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has to be spent, i.e. one has to select exactly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assets. parameters.</a:t>
                </a:r>
                <a:endParaRPr lang="es-CO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algn="l"/>
                <a:endParaRPr lang="es-CO" sz="16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algn="l"/>
                <a:r>
                  <a:rPr lang="en-US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equality 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is mapped to a penalty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CO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CO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sz="16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which is scaled by a parameter and subtracted from the objective function. </a:t>
                </a:r>
              </a:p>
              <a:p>
                <a:pPr algn="l"/>
                <a:r>
                  <a:rPr lang="en-US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resulting problem can be mapped to a Hamiltonian whose ground state corresponds to the optimal solution</a:t>
                </a:r>
                <a:endParaRPr lang="es-CO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47F2B-696E-4359-714A-FE98193E4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42" y="2821591"/>
                <a:ext cx="10164651" cy="3132741"/>
              </a:xfrm>
              <a:prstGeom prst="rect">
                <a:avLst/>
              </a:prstGeom>
              <a:blipFill>
                <a:blip r:embed="rId4"/>
                <a:stretch>
                  <a:fillRect l="-300" t="-136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F8D11BB-D88B-F79B-5DF1-FFFAAF8C3116}"/>
              </a:ext>
            </a:extLst>
          </p:cNvPr>
          <p:cNvSpPr txBox="1"/>
          <p:nvPr/>
        </p:nvSpPr>
        <p:spPr>
          <a:xfrm>
            <a:off x="579945" y="1742795"/>
            <a:ext cx="3694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Example</a:t>
            </a:r>
            <a:r>
              <a:rPr lang="es-ES" sz="2800" dirty="0">
                <a:latin typeface="Myriad Pro Light" panose="020B0403030403020204" pitchFamily="34" charset="0"/>
              </a:rPr>
              <a:t>: </a:t>
            </a:r>
          </a:p>
          <a:p>
            <a:r>
              <a:rPr lang="es-CO" sz="2800" b="1" dirty="0" err="1">
                <a:latin typeface="Myriad Pro Light" panose="020B0403030403020204" pitchFamily="34" charset="0"/>
              </a:rPr>
              <a:t>Optimization</a:t>
            </a:r>
            <a:r>
              <a:rPr lang="es-CO" sz="2800" b="1" dirty="0">
                <a:latin typeface="Myriad Pro Light" panose="020B0403030403020204" pitchFamily="34" charset="0"/>
              </a:rPr>
              <a:t> </a:t>
            </a:r>
            <a:r>
              <a:rPr lang="es-CO" sz="2800" b="1" dirty="0" err="1">
                <a:latin typeface="Myriad Pro Light" panose="020B0403030403020204" pitchFamily="34" charset="0"/>
              </a:rPr>
              <a:t>Problem</a:t>
            </a:r>
            <a:r>
              <a:rPr lang="es-CO" sz="2800" b="1" dirty="0">
                <a:latin typeface="Myriad Pro Light" panose="020B040303040302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9F81A-6F2F-3489-CEF6-85A915FC1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CA8BB72-FD7D-A464-E2B3-91D87C787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935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2E0D3-B9CD-5928-E57F-83B968C8E38C}"/>
              </a:ext>
            </a:extLst>
          </p:cNvPr>
          <p:cNvSpPr txBox="1"/>
          <p:nvPr/>
        </p:nvSpPr>
        <p:spPr>
          <a:xfrm>
            <a:off x="579945" y="1742795"/>
            <a:ext cx="1643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Example</a:t>
            </a:r>
            <a:r>
              <a:rPr lang="es-ES" sz="2800" dirty="0">
                <a:latin typeface="Myriad Pro Light" panose="020B0403030403020204" pitchFamily="34" charset="0"/>
              </a:rPr>
              <a:t>: </a:t>
            </a:r>
          </a:p>
          <a:p>
            <a:r>
              <a:rPr lang="es-CO" sz="2800" b="1" dirty="0" err="1">
                <a:latin typeface="Myriad Pro Light" panose="020B0403030403020204" pitchFamily="34" charset="0"/>
              </a:rPr>
              <a:t>Instances</a:t>
            </a:r>
            <a:endParaRPr lang="es-CO" sz="2800" b="1" dirty="0">
              <a:latin typeface="Myriad Pro Light" panose="020B04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DE0D2-3BFB-C8A7-26D3-0539EBAD2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219" y="3106511"/>
            <a:ext cx="2113425" cy="2139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A91264-017C-4C13-01C3-FF1413F0E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673" y="3357601"/>
            <a:ext cx="4253765" cy="1296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C65400-4BAE-E371-C24A-CB903E4B55A3}"/>
              </a:ext>
            </a:extLst>
          </p:cNvPr>
          <p:cNvSpPr txBox="1"/>
          <p:nvPr/>
        </p:nvSpPr>
        <p:spPr>
          <a:xfrm>
            <a:off x="2169268" y="5245836"/>
            <a:ext cx="19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Covariance</a:t>
            </a:r>
            <a:r>
              <a:rPr lang="es-ES" dirty="0"/>
              <a:t> Matrix</a:t>
            </a:r>
            <a:endParaRPr lang="es-C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0FBFC-D6E7-7312-807D-A25085BBA422}"/>
              </a:ext>
            </a:extLst>
          </p:cNvPr>
          <p:cNvSpPr txBox="1"/>
          <p:nvPr/>
        </p:nvSpPr>
        <p:spPr>
          <a:xfrm>
            <a:off x="7395561" y="48765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  <a:endParaRPr lang="es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D5E8A-A38B-CEF3-5363-503D846AF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4717C0E-C7C2-268E-F06D-AE68BC67E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601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EAEE57-5CF7-AD3A-7AA6-BE1B684F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999" y="3577933"/>
            <a:ext cx="2531000" cy="2257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B17434-6C39-39A0-418E-9211BC8AB9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1732" b="25942"/>
          <a:stretch/>
        </p:blipFill>
        <p:spPr>
          <a:xfrm>
            <a:off x="4128259" y="3391620"/>
            <a:ext cx="4669874" cy="24435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C7B6E87-0846-2459-C6CB-58D8D5578C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2406" t="29174" r="17943" b="29491"/>
          <a:stretch/>
        </p:blipFill>
        <p:spPr>
          <a:xfrm>
            <a:off x="590878" y="3608190"/>
            <a:ext cx="3213796" cy="2226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7854C3-B850-4088-CB25-4D836A90823B}"/>
                  </a:ext>
                </a:extLst>
              </p:cNvPr>
              <p:cNvSpPr txBox="1"/>
              <p:nvPr/>
            </p:nvSpPr>
            <p:spPr>
              <a:xfrm>
                <a:off x="3856572" y="3031098"/>
                <a:ext cx="4478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43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240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240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+96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96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7854C3-B850-4088-CB25-4D836A908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572" y="3031098"/>
                <a:ext cx="4478855" cy="276999"/>
              </a:xfrm>
              <a:prstGeom prst="rect">
                <a:avLst/>
              </a:prstGeom>
              <a:blipFill>
                <a:blip r:embed="rId9"/>
                <a:stretch>
                  <a:fillRect l="-136" r="-409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FB444BA-C550-1675-D950-F42F2EAABAFA}"/>
              </a:ext>
            </a:extLst>
          </p:cNvPr>
          <p:cNvSpPr txBox="1"/>
          <p:nvPr/>
        </p:nvSpPr>
        <p:spPr>
          <a:xfrm>
            <a:off x="579945" y="1742795"/>
            <a:ext cx="6126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Example</a:t>
            </a:r>
            <a:r>
              <a:rPr lang="es-ES" sz="2800" dirty="0">
                <a:latin typeface="Myriad Pro Light" panose="020B0403030403020204" pitchFamily="34" charset="0"/>
              </a:rPr>
              <a:t>: </a:t>
            </a:r>
          </a:p>
          <a:p>
            <a:r>
              <a:rPr lang="es-CO" sz="2800" b="1" dirty="0">
                <a:latin typeface="Myriad Pro Light" panose="020B0403030403020204" pitchFamily="34" charset="0"/>
              </a:rPr>
              <a:t>QUBO-</a:t>
            </a:r>
            <a:r>
              <a:rPr lang="es-CO" sz="2800" b="1" dirty="0" err="1">
                <a:latin typeface="Myriad Pro Light" panose="020B0403030403020204" pitchFamily="34" charset="0"/>
              </a:rPr>
              <a:t>Mapping</a:t>
            </a:r>
            <a:r>
              <a:rPr lang="es-CO" sz="2800" b="1" dirty="0">
                <a:latin typeface="Myriad Pro Light" panose="020B0403030403020204" pitchFamily="34" charset="0"/>
              </a:rPr>
              <a:t> in quantum </a:t>
            </a:r>
            <a:r>
              <a:rPr lang="es-CO" sz="2800" b="1" dirty="0" err="1">
                <a:latin typeface="Myriad Pro Light" panose="020B0403030403020204" pitchFamily="34" charset="0"/>
              </a:rPr>
              <a:t>annealers</a:t>
            </a:r>
            <a:endParaRPr lang="es-CO" sz="2800" b="1" dirty="0">
              <a:latin typeface="Myriad Pro Light" panose="020B04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D1B26-F957-34C2-DCC4-16B62562F1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314486D-44A7-0340-2A40-5760FB00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41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409D1-EA78-82C8-529E-90CC40ED3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0" t="58780" r="1729" b="5711"/>
          <a:stretch/>
        </p:blipFill>
        <p:spPr>
          <a:xfrm>
            <a:off x="2401863" y="3985590"/>
            <a:ext cx="7263507" cy="1645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7854C3-B850-4088-CB25-4D836A90823B}"/>
                  </a:ext>
                </a:extLst>
              </p:cNvPr>
              <p:cNvSpPr txBox="1"/>
              <p:nvPr/>
            </p:nvSpPr>
            <p:spPr>
              <a:xfrm>
                <a:off x="3607626" y="3359499"/>
                <a:ext cx="4478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43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240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240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+96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96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7854C3-B850-4088-CB25-4D836A908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26" y="3359499"/>
                <a:ext cx="4478855" cy="276999"/>
              </a:xfrm>
              <a:prstGeom prst="rect">
                <a:avLst/>
              </a:prstGeom>
              <a:blipFill>
                <a:blip r:embed="rId5"/>
                <a:stretch>
                  <a:fillRect l="-136" r="-272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66D6F12-4267-8EC4-FA72-3BF43C6B816E}"/>
              </a:ext>
            </a:extLst>
          </p:cNvPr>
          <p:cNvSpPr txBox="1"/>
          <p:nvPr/>
        </p:nvSpPr>
        <p:spPr>
          <a:xfrm>
            <a:off x="579945" y="1742795"/>
            <a:ext cx="545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Example</a:t>
            </a:r>
            <a:r>
              <a:rPr lang="es-ES" sz="2800" dirty="0">
                <a:latin typeface="Myriad Pro Light" panose="020B0403030403020204" pitchFamily="34" charset="0"/>
              </a:rPr>
              <a:t>: </a:t>
            </a:r>
          </a:p>
          <a:p>
            <a:r>
              <a:rPr lang="es-CO" sz="2800" b="1" dirty="0">
                <a:latin typeface="Myriad Pro Light" panose="020B0403030403020204" pitchFamily="34" charset="0"/>
              </a:rPr>
              <a:t>QUBO-</a:t>
            </a:r>
            <a:r>
              <a:rPr lang="es-CO" sz="2800" b="1" dirty="0" err="1">
                <a:latin typeface="Myriad Pro Light" panose="020B0403030403020204" pitchFamily="34" charset="0"/>
              </a:rPr>
              <a:t>Mapping</a:t>
            </a:r>
            <a:r>
              <a:rPr lang="es-CO" sz="2800" b="1" dirty="0">
                <a:latin typeface="Myriad Pro Light" panose="020B0403030403020204" pitchFamily="34" charset="0"/>
              </a:rPr>
              <a:t> in quantum gates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97ADA-809B-8D7D-BEF7-339CBC668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B1EC1E9-6454-DF9E-1032-6C1623C5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0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73109D-CDB7-95A6-6C59-5A549413A56C}"/>
              </a:ext>
            </a:extLst>
          </p:cNvPr>
          <p:cNvSpPr txBox="1"/>
          <p:nvPr/>
        </p:nvSpPr>
        <p:spPr>
          <a:xfrm>
            <a:off x="579945" y="1742795"/>
            <a:ext cx="545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Example</a:t>
            </a:r>
            <a:r>
              <a:rPr lang="es-ES" sz="2800" dirty="0">
                <a:latin typeface="Myriad Pro Light" panose="020B0403030403020204" pitchFamily="34" charset="0"/>
              </a:rPr>
              <a:t>: </a:t>
            </a:r>
          </a:p>
          <a:p>
            <a:r>
              <a:rPr lang="es-CO" sz="2800" b="1" dirty="0">
                <a:latin typeface="Myriad Pro Light" panose="020B0403030403020204" pitchFamily="34" charset="0"/>
              </a:rPr>
              <a:t>QUBO-</a:t>
            </a:r>
            <a:r>
              <a:rPr lang="es-CO" sz="2800" b="1" dirty="0" err="1">
                <a:latin typeface="Myriad Pro Light" panose="020B0403030403020204" pitchFamily="34" charset="0"/>
              </a:rPr>
              <a:t>Mapping</a:t>
            </a:r>
            <a:r>
              <a:rPr lang="es-CO" sz="2800" b="1" dirty="0">
                <a:latin typeface="Myriad Pro Light" panose="020B0403030403020204" pitchFamily="34" charset="0"/>
              </a:rPr>
              <a:t> in quantum gates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A4878-D376-CBDF-E878-4E3BF460B8EB}"/>
              </a:ext>
            </a:extLst>
          </p:cNvPr>
          <p:cNvSpPr txBox="1"/>
          <p:nvPr/>
        </p:nvSpPr>
        <p:spPr>
          <a:xfrm>
            <a:off x="4513618" y="3206992"/>
            <a:ext cx="3039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 err="1">
                <a:latin typeface="Myriad Pro Light" panose="020B0403030403020204" pitchFamily="34" charset="0"/>
              </a:rPr>
              <a:t>Hands-on</a:t>
            </a:r>
            <a:r>
              <a:rPr lang="es-ES" sz="2800" b="1" dirty="0">
                <a:latin typeface="Myriad Pro Light" panose="020B0403030403020204" pitchFamily="34" charset="0"/>
              </a:rPr>
              <a:t> </a:t>
            </a:r>
            <a:r>
              <a:rPr lang="es-ES" sz="2800" b="1" dirty="0" err="1">
                <a:latin typeface="Myriad Pro Light" panose="020B0403030403020204" pitchFamily="34" charset="0"/>
              </a:rPr>
              <a:t>practice</a:t>
            </a:r>
            <a:endParaRPr lang="es-ES" sz="2800" b="1" dirty="0">
              <a:latin typeface="Myriad Pro Light" panose="020B0403030403020204" pitchFamily="34" charset="0"/>
            </a:endParaRPr>
          </a:p>
          <a:p>
            <a:pPr algn="ctr"/>
            <a:r>
              <a:rPr lang="es-ES" sz="2800" b="1" dirty="0" err="1">
                <a:latin typeface="Myriad Pro Light" panose="020B0403030403020204" pitchFamily="34" charset="0"/>
              </a:rPr>
              <a:t>Jupyter</a:t>
            </a:r>
            <a:r>
              <a:rPr lang="es-ES" sz="2800" b="1" dirty="0">
                <a:latin typeface="Myriad Pro Light" panose="020B0403030403020204" pitchFamily="34" charset="0"/>
              </a:rPr>
              <a:t> Notebook</a:t>
            </a:r>
            <a:endParaRPr lang="es-CO" sz="2800" b="1" dirty="0">
              <a:latin typeface="Myriad Pro Light" panose="020B04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5B312-6C90-F8EF-476F-5B5E3F5275D1}"/>
              </a:ext>
            </a:extLst>
          </p:cNvPr>
          <p:cNvSpPr txBox="1"/>
          <p:nvPr/>
        </p:nvSpPr>
        <p:spPr>
          <a:xfrm>
            <a:off x="2411167" y="4336062"/>
            <a:ext cx="7731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b="1" dirty="0">
                <a:latin typeface="Myriad Pro Light" panose="020B0403030403020204" pitchFamily="34" charset="0"/>
                <a:hlinkClick r:id="rId4"/>
              </a:rPr>
              <a:t>https://github.com/HIVE-AI-Studio/QuantumDay</a:t>
            </a:r>
            <a:endParaRPr lang="es-CO" sz="2800" b="1" dirty="0">
              <a:latin typeface="Myriad Pro Light" panose="020B0403030403020204" pitchFamily="34" charset="0"/>
            </a:endParaRPr>
          </a:p>
          <a:p>
            <a:pPr algn="ctr"/>
            <a:endParaRPr lang="es-CO" sz="2800" b="1" dirty="0">
              <a:latin typeface="Myriad Pro Light" panose="020B04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0DED-70C6-A066-28B3-67ECB4618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536259-8714-B4E6-C508-0B009C6B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960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21422-4EFC-AB5F-43D6-9D0C278F47AA}"/>
              </a:ext>
            </a:extLst>
          </p:cNvPr>
          <p:cNvSpPr txBox="1"/>
          <p:nvPr/>
        </p:nvSpPr>
        <p:spPr>
          <a:xfrm>
            <a:off x="3723848" y="5558025"/>
            <a:ext cx="6977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https://github.com/alejogq/QuantumR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A594B-F52F-6E28-9D00-7C968DE33128}"/>
              </a:ext>
            </a:extLst>
          </p:cNvPr>
          <p:cNvSpPr txBox="1"/>
          <p:nvPr/>
        </p:nvSpPr>
        <p:spPr>
          <a:xfrm>
            <a:off x="3723848" y="4447868"/>
            <a:ext cx="6977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https://link.springer.com/article/10.1007/s43762-022-00070-x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609EEC4-9FA2-C380-B695-267131E1E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02" y="3039666"/>
            <a:ext cx="1719471" cy="228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7F87E11B-BE14-5D8F-F668-41302BF3C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1987" y="3477742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BCE388-57A1-62AA-95C1-93D50F28A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653" y="4680257"/>
            <a:ext cx="2838132" cy="1052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0AEC3-9CFF-36BB-75AB-53F259B12DDD}"/>
              </a:ext>
            </a:extLst>
          </p:cNvPr>
          <p:cNvSpPr txBox="1"/>
          <p:nvPr/>
        </p:nvSpPr>
        <p:spPr>
          <a:xfrm>
            <a:off x="3723848" y="2825374"/>
            <a:ext cx="6618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>
                <a:solidFill>
                  <a:srgbClr val="15634F"/>
                </a:solidFill>
                <a:latin typeface="Myriad Pro Light" panose="020B0403030403020204" pitchFamily="34" charset="0"/>
              </a:rPr>
              <a:t>Using</a:t>
            </a:r>
            <a:r>
              <a:rPr lang="es-CO" b="1" dirty="0">
                <a:solidFill>
                  <a:srgbClr val="15634F"/>
                </a:solidFill>
                <a:latin typeface="Myriad Pro Light" panose="020B0403030403020204" pitchFamily="34" charset="0"/>
              </a:rPr>
              <a:t> quantum </a:t>
            </a:r>
            <a:r>
              <a:rPr lang="es-CO" b="1" dirty="0" err="1">
                <a:solidFill>
                  <a:srgbClr val="15634F"/>
                </a:solidFill>
                <a:latin typeface="Myriad Pro Light" panose="020B0403030403020204" pitchFamily="34" charset="0"/>
              </a:rPr>
              <a:t>computing</a:t>
            </a:r>
            <a:r>
              <a:rPr lang="es-CO" b="1" dirty="0">
                <a:solidFill>
                  <a:srgbClr val="15634F"/>
                </a:solidFill>
                <a:latin typeface="Myriad Pro Light" panose="020B0403030403020204" pitchFamily="34" charset="0"/>
              </a:rPr>
              <a:t> </a:t>
            </a:r>
            <a:r>
              <a:rPr lang="es-CO" b="1" dirty="0" err="1">
                <a:solidFill>
                  <a:srgbClr val="15634F"/>
                </a:solidFill>
                <a:latin typeface="Myriad Pro Light" panose="020B0403030403020204" pitchFamily="34" charset="0"/>
              </a:rPr>
              <a:t>to</a:t>
            </a:r>
            <a:r>
              <a:rPr lang="es-CO" b="1" dirty="0">
                <a:solidFill>
                  <a:srgbClr val="15634F"/>
                </a:solidFill>
                <a:latin typeface="Myriad Pro Light" panose="020B0403030403020204" pitchFamily="34" charset="0"/>
              </a:rPr>
              <a:t> </a:t>
            </a:r>
            <a:r>
              <a:rPr lang="es-CO" b="1" dirty="0" err="1">
                <a:solidFill>
                  <a:srgbClr val="15634F"/>
                </a:solidFill>
                <a:latin typeface="Myriad Pro Light" panose="020B0403030403020204" pitchFamily="34" charset="0"/>
              </a:rPr>
              <a:t>solve</a:t>
            </a:r>
            <a:r>
              <a:rPr lang="es-CO" b="1" dirty="0">
                <a:solidFill>
                  <a:srgbClr val="15634F"/>
                </a:solidFill>
                <a:latin typeface="Myriad Pro Light" panose="020B0403030403020204" pitchFamily="34" charset="0"/>
              </a:rPr>
              <a:t> </a:t>
            </a:r>
            <a:r>
              <a:rPr lang="es-CO" b="1" dirty="0" err="1">
                <a:solidFill>
                  <a:srgbClr val="15634F"/>
                </a:solidFill>
                <a:latin typeface="Myriad Pro Light" panose="020B0403030403020204" pitchFamily="34" charset="0"/>
              </a:rPr>
              <a:t>the</a:t>
            </a:r>
            <a:r>
              <a:rPr lang="es-CO" b="1" dirty="0">
                <a:solidFill>
                  <a:srgbClr val="15634F"/>
                </a:solidFill>
                <a:latin typeface="Myriad Pro Light" panose="020B0403030403020204" pitchFamily="34" charset="0"/>
              </a:rPr>
              <a:t> </a:t>
            </a:r>
            <a:r>
              <a:rPr lang="es-CO" b="1" dirty="0" err="1">
                <a:solidFill>
                  <a:srgbClr val="15634F"/>
                </a:solidFill>
                <a:latin typeface="Myriad Pro Light" panose="020B0403030403020204" pitchFamily="34" charset="0"/>
              </a:rPr>
              <a:t>maximal</a:t>
            </a:r>
            <a:r>
              <a:rPr lang="es-CO" b="1" dirty="0">
                <a:solidFill>
                  <a:srgbClr val="15634F"/>
                </a:solidFill>
                <a:latin typeface="Myriad Pro Light" panose="020B0403030403020204" pitchFamily="34" charset="0"/>
              </a:rPr>
              <a:t> </a:t>
            </a:r>
            <a:r>
              <a:rPr lang="es-CO" b="1" dirty="0" err="1">
                <a:solidFill>
                  <a:srgbClr val="15634F"/>
                </a:solidFill>
                <a:latin typeface="Myriad Pro Light" panose="020B0403030403020204" pitchFamily="34" charset="0"/>
              </a:rPr>
              <a:t>covering</a:t>
            </a:r>
            <a:r>
              <a:rPr lang="es-CO" b="1" dirty="0">
                <a:solidFill>
                  <a:srgbClr val="15634F"/>
                </a:solidFill>
                <a:latin typeface="Myriad Pro Light" panose="020B0403030403020204" pitchFamily="34" charset="0"/>
              </a:rPr>
              <a:t> </a:t>
            </a:r>
            <a:r>
              <a:rPr lang="es-CO" b="1" dirty="0" err="1">
                <a:solidFill>
                  <a:srgbClr val="15634F"/>
                </a:solidFill>
                <a:latin typeface="Myriad Pro Light" panose="020B0403030403020204" pitchFamily="34" charset="0"/>
              </a:rPr>
              <a:t>location</a:t>
            </a:r>
            <a:r>
              <a:rPr lang="es-CO" b="1" dirty="0">
                <a:solidFill>
                  <a:srgbClr val="15634F"/>
                </a:solidFill>
                <a:latin typeface="Myriad Pro Light" panose="020B0403030403020204" pitchFamily="34" charset="0"/>
              </a:rPr>
              <a:t> </a:t>
            </a:r>
            <a:r>
              <a:rPr lang="es-CO" b="1" dirty="0" err="1">
                <a:solidFill>
                  <a:srgbClr val="15634F"/>
                </a:solidFill>
                <a:latin typeface="Myriad Pro Light" panose="020B0403030403020204" pitchFamily="34" charset="0"/>
              </a:rPr>
              <a:t>problem</a:t>
            </a:r>
            <a:r>
              <a:rPr lang="es-CO" b="1" dirty="0">
                <a:solidFill>
                  <a:srgbClr val="15634F"/>
                </a:solidFill>
                <a:latin typeface="Myriad Pro Light" panose="020B0403030403020204" pitchFamily="34" charset="0"/>
              </a:rPr>
              <a:t> -2022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4F466-E6AE-A25D-E233-EACD4E91E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31ADE7-93FE-0778-8EF7-ECF347384394}"/>
              </a:ext>
            </a:extLst>
          </p:cNvPr>
          <p:cNvSpPr txBox="1"/>
          <p:nvPr/>
        </p:nvSpPr>
        <p:spPr>
          <a:xfrm>
            <a:off x="579945" y="1742795"/>
            <a:ext cx="453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Spatial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Optimization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Example</a:t>
            </a:r>
            <a:r>
              <a:rPr lang="es-ES" sz="2800" dirty="0">
                <a:latin typeface="Myriad Pro Light" panose="020B0403030403020204" pitchFamily="34" charset="0"/>
              </a:rPr>
              <a:t>: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90E4BA8-64FE-9440-FB77-33D79E20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50" y="5732258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70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003E7-2227-657F-7574-50933D8B2CD4}"/>
              </a:ext>
            </a:extLst>
          </p:cNvPr>
          <p:cNvSpPr txBox="1"/>
          <p:nvPr/>
        </p:nvSpPr>
        <p:spPr>
          <a:xfrm>
            <a:off x="1097280" y="2967335"/>
            <a:ext cx="999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 err="1">
                <a:solidFill>
                  <a:srgbClr val="5E88C6"/>
                </a:solidFill>
                <a:latin typeface="Myriad Pro Light" panose="020B0403030403020204" pitchFamily="34" charset="0"/>
              </a:rPr>
              <a:t>Conclusions</a:t>
            </a:r>
            <a:endParaRPr lang="es-CO" sz="5400" b="1" dirty="0">
              <a:solidFill>
                <a:srgbClr val="5E88C6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D65799D-4BBE-3EDD-AF53-ED2E866C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052681-5AEC-AD8C-9774-EEC563692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3684EAB-7058-B0E1-373D-6A804BD0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085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D65799D-4BBE-3EDD-AF53-ED2E866C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53ABA-F412-D374-03B3-9D8692BDF081}"/>
              </a:ext>
            </a:extLst>
          </p:cNvPr>
          <p:cNvSpPr txBox="1"/>
          <p:nvPr/>
        </p:nvSpPr>
        <p:spPr>
          <a:xfrm>
            <a:off x="891030" y="2547513"/>
            <a:ext cx="10553111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Quantum computing is showing clear advantages in speeding up many optimization methods. However, only a few have demonstrated true exponential improvements, leaving plenty of room for future exploration.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Researchers agree that heuristics and metaheuristics will likely remain powerful tools for solving optimization problems, even in quantum environments.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Promising techniques—such as </a:t>
            </a:r>
            <a:r>
              <a:rPr lang="en-US" sz="1600" b="1" dirty="0"/>
              <a:t>Quantum Gradient Descent</a:t>
            </a:r>
            <a:r>
              <a:rPr lang="en-US" sz="1600" dirty="0"/>
              <a:t> and the </a:t>
            </a:r>
            <a:r>
              <a:rPr lang="en-US" sz="1600" b="1" dirty="0"/>
              <a:t>Quantum Approximate Optimization Algorithm</a:t>
            </a:r>
            <a:r>
              <a:rPr lang="en-US" sz="1600" dirty="0"/>
              <a:t>—are opening new possibilities for tackling high-dimensional 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the same time, creative ideas continue to emerge, like innovative attempts to solve the </a:t>
            </a:r>
            <a:r>
              <a:rPr lang="en-US" sz="1600" b="1" dirty="0"/>
              <a:t>Traveling Salesman Problem</a:t>
            </a:r>
            <a:r>
              <a:rPr lang="en-US" sz="1600" dirty="0"/>
              <a:t> using just a single qubit, showing how dynamic and evolving this field continues to be.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ES" sz="1600" dirty="0">
              <a:latin typeface="Myriad Pro Light" panose="020B04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72DEA-B1FE-E729-1BCF-4E920F12B304}"/>
              </a:ext>
            </a:extLst>
          </p:cNvPr>
          <p:cNvSpPr txBox="1"/>
          <p:nvPr/>
        </p:nvSpPr>
        <p:spPr>
          <a:xfrm>
            <a:off x="579945" y="1742795"/>
            <a:ext cx="1987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Conclusions</a:t>
            </a:r>
            <a:r>
              <a:rPr lang="es-ES" sz="2800" dirty="0">
                <a:latin typeface="Myriad Pro Light" panose="020B0403030403020204" pitchFamily="34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D0F0A3-4814-8160-ABFD-E6A5A9D93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4F798DC-EBEE-5B0B-EE06-2126009F7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47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D65799D-4BBE-3EDD-AF53-ED2E866C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53ABA-F412-D374-03B3-9D8692BDF081}"/>
              </a:ext>
            </a:extLst>
          </p:cNvPr>
          <p:cNvSpPr txBox="1"/>
          <p:nvPr/>
        </p:nvSpPr>
        <p:spPr>
          <a:xfrm>
            <a:off x="891030" y="2547513"/>
            <a:ext cx="1055311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Myriad Pro Light" panose="020B0403030403020204" pitchFamily="34" charset="0"/>
              </a:defRPr>
            </a:lvl1pPr>
          </a:lstStyle>
          <a:p>
            <a:r>
              <a:rPr lang="en-US" dirty="0"/>
              <a:t>There are many studies using </a:t>
            </a:r>
            <a:r>
              <a:rPr lang="en-US" b="1" dirty="0"/>
              <a:t>QUBO transformations</a:t>
            </a:r>
            <a:r>
              <a:rPr lang="en-US" dirty="0"/>
              <a:t>, and numerous ways to perform this mapping—from the use of </a:t>
            </a:r>
            <a:r>
              <a:rPr lang="en-US" b="1" dirty="0"/>
              <a:t>slack variables</a:t>
            </a:r>
            <a:r>
              <a:rPr lang="en-US" dirty="0"/>
              <a:t> to handling </a:t>
            </a:r>
            <a:r>
              <a:rPr lang="en-US" b="1" dirty="0"/>
              <a:t>decoherence</a:t>
            </a:r>
            <a:r>
              <a:rPr lang="en-US" dirty="0"/>
              <a:t> effects.</a:t>
            </a:r>
          </a:p>
          <a:p>
            <a:r>
              <a:rPr lang="en-US" dirty="0"/>
              <a:t>However, we still need </a:t>
            </a:r>
            <a:r>
              <a:rPr lang="en-US" b="1" dirty="0"/>
              <a:t>comprehensive reviews</a:t>
            </a:r>
            <a:r>
              <a:rPr lang="en-US" dirty="0"/>
              <a:t> focused on specific optimization problems.</a:t>
            </a:r>
          </a:p>
          <a:p>
            <a:r>
              <a:rPr lang="en-US" dirty="0"/>
              <a:t>Because </a:t>
            </a:r>
            <a:r>
              <a:rPr lang="en-US" b="1" dirty="0"/>
              <a:t>control theory</a:t>
            </a:r>
            <a:r>
              <a:rPr lang="en-US" dirty="0"/>
              <a:t> is closely related to optimization, this area offers </a:t>
            </a:r>
            <a:r>
              <a:rPr lang="en-US" b="1" dirty="0"/>
              <a:t>many opportunities for research and collaboration</a:t>
            </a:r>
            <a:r>
              <a:rPr lang="en-US" dirty="0"/>
              <a:t>.</a:t>
            </a:r>
          </a:p>
          <a:p>
            <a:r>
              <a:rPr lang="en-US" dirty="0"/>
              <a:t>There is strong potential both in </a:t>
            </a:r>
            <a:r>
              <a:rPr lang="en-US" b="1" dirty="0"/>
              <a:t>theoretical exploration</a:t>
            </a:r>
            <a:r>
              <a:rPr lang="en-US" dirty="0"/>
              <a:t> and in </a:t>
            </a:r>
            <a:r>
              <a:rPr lang="en-US" b="1" dirty="0"/>
              <a:t>applied implementations</a:t>
            </a:r>
            <a:r>
              <a:rPr lang="en-US" dirty="0"/>
              <a:t>.</a:t>
            </a:r>
          </a:p>
          <a:p>
            <a:r>
              <a:rPr lang="en-US" dirty="0"/>
              <a:t>Finally, we hope this review will </a:t>
            </a:r>
            <a:r>
              <a:rPr lang="en-US" b="1" dirty="0"/>
              <a:t>inspire more researchers</a:t>
            </a:r>
            <a:r>
              <a:rPr lang="en-US" dirty="0"/>
              <a:t> to join and contribute to this exciting field.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72DEA-B1FE-E729-1BCF-4E920F12B304}"/>
              </a:ext>
            </a:extLst>
          </p:cNvPr>
          <p:cNvSpPr txBox="1"/>
          <p:nvPr/>
        </p:nvSpPr>
        <p:spPr>
          <a:xfrm>
            <a:off x="579945" y="1742795"/>
            <a:ext cx="1987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Conclusions</a:t>
            </a:r>
            <a:r>
              <a:rPr lang="es-ES" sz="2800" dirty="0">
                <a:latin typeface="Myriad Pro Light" panose="020B0403030403020204" pitchFamily="34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B9C06-098E-8546-AAB7-6A8F30C47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B3BE009-52EB-A28B-DC44-78D7012F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89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7B9D4F-926F-2BB3-03A8-8C9569B6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798" y="2557591"/>
            <a:ext cx="3442495" cy="335548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2E0D3-B9CD-5928-E57F-83B968C8E38C}"/>
              </a:ext>
            </a:extLst>
          </p:cNvPr>
          <p:cNvSpPr txBox="1"/>
          <p:nvPr/>
        </p:nvSpPr>
        <p:spPr>
          <a:xfrm>
            <a:off x="579945" y="1742795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Qubit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F6768-B424-5A24-BB40-A4D5F75817A0}"/>
              </a:ext>
            </a:extLst>
          </p:cNvPr>
          <p:cNvSpPr txBox="1"/>
          <p:nvPr/>
        </p:nvSpPr>
        <p:spPr>
          <a:xfrm>
            <a:off x="6448159" y="2979320"/>
            <a:ext cx="1614737" cy="2350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 err="1">
                <a:latin typeface="Myriad Pro Light" panose="020B0403030403020204" pitchFamily="34" charset="0"/>
              </a:rPr>
              <a:t>Superposition</a:t>
            </a:r>
            <a:endParaRPr lang="es-ES" sz="2000" dirty="0"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dirty="0" err="1">
                <a:latin typeface="Myriad Pro Light" panose="020B0403030403020204" pitchFamily="34" charset="0"/>
              </a:rPr>
              <a:t>Interference</a:t>
            </a:r>
            <a:endParaRPr lang="es-ES" sz="2000" dirty="0"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endParaRPr lang="es-ES" sz="2000" dirty="0">
              <a:latin typeface="Myriad Pro Light" panose="020B04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dirty="0" err="1">
                <a:latin typeface="Myriad Pro Light" panose="020B0403030403020204" pitchFamily="34" charset="0"/>
              </a:rPr>
              <a:t>Entaglement</a:t>
            </a:r>
            <a:endParaRPr lang="es-ES" sz="2000" dirty="0">
              <a:latin typeface="Myriad Pro Light" panose="020B04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24845-88BF-CF69-9F71-044F1F18D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3074" y="2610831"/>
            <a:ext cx="2896004" cy="876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8687F-17E8-05EE-6C49-4D90D0426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6391" y="3528725"/>
            <a:ext cx="993450" cy="328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6AE41-5BD3-0FDE-7C47-7F8850E66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6897" y="3919569"/>
            <a:ext cx="1616925" cy="404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76BF5D-2E8A-5340-A043-BE4F900590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8736" y="4781439"/>
            <a:ext cx="2982911" cy="876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DE33C7-2CA2-283C-69C3-A5EFB9C5B8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D5C4112-E1FA-A0B8-F034-07B8932FE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215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003E7-2227-657F-7574-50933D8B2CD4}"/>
              </a:ext>
            </a:extLst>
          </p:cNvPr>
          <p:cNvSpPr txBox="1"/>
          <p:nvPr/>
        </p:nvSpPr>
        <p:spPr>
          <a:xfrm>
            <a:off x="1097280" y="2967335"/>
            <a:ext cx="9997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 err="1">
                <a:solidFill>
                  <a:srgbClr val="5E88C6"/>
                </a:solidFill>
                <a:latin typeface="Myriad Pro Light" panose="020B0403030403020204" pitchFamily="34" charset="0"/>
              </a:rPr>
              <a:t>Thanks</a:t>
            </a:r>
            <a:r>
              <a:rPr lang="es-ES" sz="5400" b="1" dirty="0">
                <a:solidFill>
                  <a:srgbClr val="5E88C6"/>
                </a:solidFill>
                <a:latin typeface="Myriad Pro Light" panose="020B0403030403020204" pitchFamily="34" charset="0"/>
              </a:rPr>
              <a:t> !!</a:t>
            </a:r>
            <a:endParaRPr lang="es-CO" sz="5400" b="1" dirty="0">
              <a:solidFill>
                <a:srgbClr val="5E88C6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D65799D-4BBE-3EDD-AF53-ED2E866C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B3C785-A7F8-9593-EA93-C3C941AF7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09D3969-447C-175C-F873-9DFA4988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88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2E0D3-B9CD-5928-E57F-83B968C8E38C}"/>
              </a:ext>
            </a:extLst>
          </p:cNvPr>
          <p:cNvSpPr txBox="1"/>
          <p:nvPr/>
        </p:nvSpPr>
        <p:spPr>
          <a:xfrm>
            <a:off x="579945" y="1742795"/>
            <a:ext cx="1988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Approaches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C6CAB8-53B5-2E1F-80DE-419D455E3C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7944" b="26524"/>
          <a:stretch/>
        </p:blipFill>
        <p:spPr>
          <a:xfrm>
            <a:off x="788786" y="2812955"/>
            <a:ext cx="4497187" cy="20476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BED00F0-45C4-A241-2F88-F749F8AE8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042" b="24397"/>
          <a:stretch/>
        </p:blipFill>
        <p:spPr>
          <a:xfrm>
            <a:off x="6107546" y="2620680"/>
            <a:ext cx="5262880" cy="2239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A0DBAE-BDA8-1D5A-06B8-FFB36C9977DD}"/>
                  </a:ext>
                </a:extLst>
              </p:cNvPr>
              <p:cNvSpPr txBox="1"/>
              <p:nvPr/>
            </p:nvSpPr>
            <p:spPr>
              <a:xfrm>
                <a:off x="958480" y="5063040"/>
                <a:ext cx="4157800" cy="5924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fin</m:t>
                              </m:r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ini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O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s-CO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A0DBAE-BDA8-1D5A-06B8-FFB36C99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80" y="5063040"/>
                <a:ext cx="4157800" cy="5924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482991E-9FA5-2299-0214-D34770272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6539" y="4871615"/>
            <a:ext cx="3204888" cy="59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F4A2F-7EB1-F5DA-AD50-58439DF850B4}"/>
              </a:ext>
            </a:extLst>
          </p:cNvPr>
          <p:cNvSpPr txBox="1"/>
          <p:nvPr/>
        </p:nvSpPr>
        <p:spPr>
          <a:xfrm>
            <a:off x="2393118" y="2269641"/>
            <a:ext cx="993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Myriad Pro Light" panose="020B0403030403020204" pitchFamily="34" charset="0"/>
              </a:rPr>
              <a:t>Gates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425BC-543E-BB13-A1AF-D1466ADAF302}"/>
              </a:ext>
            </a:extLst>
          </p:cNvPr>
          <p:cNvSpPr txBox="1"/>
          <p:nvPr/>
        </p:nvSpPr>
        <p:spPr>
          <a:xfrm>
            <a:off x="7814634" y="2289735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Annealing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5EC4E-40AC-1837-B360-67400233DE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B936099-105B-53D3-A63E-1E185493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B5D028B-4070-5303-D48F-1B518D6A0D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077" b="8936"/>
          <a:stretch/>
        </p:blipFill>
        <p:spPr>
          <a:xfrm>
            <a:off x="2209741" y="434935"/>
            <a:ext cx="7389978" cy="60587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C40F8E-6D58-3085-E0CB-DFCADCC44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AA3405-418B-0A82-4487-7006EB27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31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396A96-4520-76B8-243C-1A0C0F48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1F1BDE-4419-F0CA-F786-98B50BF71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4740C32-3B98-3F52-B4CD-F0FE06C95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C8AFAD-8FF6-A5A6-F545-933575817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F0D860-936C-4073-3B51-C7A0F111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D0F45C-AA77-797D-029B-5C0E4BAAC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455BD81-33C5-067A-3215-E8285309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8C8FF04-8C78-73A9-6CC3-586FC37FD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4E32DB6-433B-4D56-8362-6926F87E1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9909C-B51A-FDC2-44BB-76F5C7EB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88" y="802250"/>
            <a:ext cx="8482595" cy="4848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7DE6B-2402-95DF-E53B-9DC0DA9BC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4815334-5091-83AE-2E3D-024D3203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51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6B679-3957-663F-EAEA-8E050B68A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94799B-D5D1-0072-57EC-9098F788B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4FD62E3-79E3-C1E9-5774-66544E026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A5180-FD64-CD04-CFC9-956776824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100D4-E5CA-A905-76CB-682116A2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D3E67E0-8726-C1D1-AF91-B4ED86B27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B91FF87-68AD-730A-BFFA-3F275C579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3F68AD6-9199-A9C2-ADA8-BBDF03C77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27A49F3-485C-F5DB-37DB-B2B32B0D7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4BF057-C93E-8AB9-47F6-B390F45C64E5}"/>
              </a:ext>
            </a:extLst>
          </p:cNvPr>
          <p:cNvSpPr txBox="1"/>
          <p:nvPr/>
        </p:nvSpPr>
        <p:spPr>
          <a:xfrm>
            <a:off x="1497859" y="2541185"/>
            <a:ext cx="105531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 err="1">
                <a:latin typeface="Myriad Pro Light" panose="020B0403030403020204" pitchFamily="34" charset="0"/>
              </a:rPr>
              <a:t>Chemistry</a:t>
            </a:r>
            <a:r>
              <a:rPr lang="es-ES" sz="1600" dirty="0">
                <a:latin typeface="Myriad Pro Light" panose="020B0403030403020204" pitchFamily="34" charset="0"/>
              </a:rPr>
              <a:t> and </a:t>
            </a:r>
            <a:r>
              <a:rPr lang="es-ES" sz="1600" dirty="0" err="1">
                <a:latin typeface="Myriad Pro Light" panose="020B0403030403020204" pitchFamily="34" charset="0"/>
              </a:rPr>
              <a:t>materials</a:t>
            </a:r>
            <a:endParaRPr lang="es-ES" sz="1600" dirty="0">
              <a:latin typeface="Myriad Pro Light" panose="020B0403030403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 err="1">
                <a:latin typeface="Myriad Pro Light" panose="020B0403030403020204" pitchFamily="34" charset="0"/>
              </a:rPr>
              <a:t>Optimization</a:t>
            </a:r>
            <a:endParaRPr lang="es-ES" sz="1600" dirty="0">
              <a:latin typeface="Myriad Pro Light" panose="020B0403030403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 err="1">
                <a:latin typeface="Myriad Pro Light" panose="020B0403030403020204" pitchFamily="34" charset="0"/>
              </a:rPr>
              <a:t>Logistics</a:t>
            </a:r>
            <a:endParaRPr lang="es-ES" sz="1600" dirty="0">
              <a:latin typeface="Myriad Pro Light" panose="020B0403030403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Myriad Pro Light" panose="020B0403030403020204" pitchFamily="34" charset="0"/>
              </a:rPr>
              <a:t>Machine </a:t>
            </a:r>
            <a:r>
              <a:rPr lang="es-ES" sz="1600" dirty="0" err="1">
                <a:latin typeface="Myriad Pro Light" panose="020B0403030403020204" pitchFamily="34" charset="0"/>
              </a:rPr>
              <a:t>Learning</a:t>
            </a:r>
            <a:endParaRPr lang="es-ES" sz="1600" dirty="0">
              <a:latin typeface="Myriad Pro Light" panose="020B0403030403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600" dirty="0">
              <a:latin typeface="Myriad Pro Light" panose="020B04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33775-3D91-71CD-F78F-186466B6D192}"/>
              </a:ext>
            </a:extLst>
          </p:cNvPr>
          <p:cNvSpPr txBox="1"/>
          <p:nvPr/>
        </p:nvSpPr>
        <p:spPr>
          <a:xfrm>
            <a:off x="579945" y="1742795"/>
            <a:ext cx="318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>
                <a:latin typeface="Myriad Pro Light" panose="020B0403030403020204" pitchFamily="34" charset="0"/>
              </a:rPr>
              <a:t>Main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Research</a:t>
            </a:r>
            <a:r>
              <a:rPr lang="es-ES" sz="2800" dirty="0">
                <a:latin typeface="Myriad Pro Light" panose="020B0403030403020204" pitchFamily="34" charset="0"/>
              </a:rPr>
              <a:t> </a:t>
            </a:r>
            <a:r>
              <a:rPr lang="es-ES" sz="2800" dirty="0" err="1">
                <a:latin typeface="Myriad Pro Light" panose="020B0403030403020204" pitchFamily="34" charset="0"/>
              </a:rPr>
              <a:t>Areas</a:t>
            </a:r>
            <a:r>
              <a:rPr lang="es-ES" sz="2800" dirty="0">
                <a:latin typeface="Myriad Pro Light" panose="020B0403030403020204" pitchFamily="34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D0F4C1-352F-DFF5-A9A8-F3DD24565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72775E3-3E52-034E-1E48-C8122727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717" y="5649285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34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95D137A-6303-384A-3B2C-E856F824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12" y="5655446"/>
            <a:ext cx="2181225" cy="10001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832258-5904-EFD5-FAE2-625F3282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13" y="2476434"/>
            <a:ext cx="2107823" cy="317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8B1E9-B647-B856-0C7E-0BC11FFF0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255" y="2476434"/>
            <a:ext cx="3127545" cy="3183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759670-3E7C-333C-842C-1D009B679551}"/>
              </a:ext>
            </a:extLst>
          </p:cNvPr>
          <p:cNvSpPr txBox="1"/>
          <p:nvPr/>
        </p:nvSpPr>
        <p:spPr>
          <a:xfrm>
            <a:off x="5813255" y="5784058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https://www.cis.upenn.edu/~jean/math-deep.pdf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E4654-7762-2B45-81F4-2389B8F49860}"/>
              </a:ext>
            </a:extLst>
          </p:cNvPr>
          <p:cNvSpPr txBox="1"/>
          <p:nvPr/>
        </p:nvSpPr>
        <p:spPr>
          <a:xfrm>
            <a:off x="579945" y="1742795"/>
            <a:ext cx="99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Myriad Pro Light" panose="020B0403030403020204" pitchFamily="34" charset="0"/>
              </a:rPr>
              <a:t>Tools </a:t>
            </a:r>
            <a:endParaRPr lang="es-CO" sz="2800" dirty="0">
              <a:latin typeface="Myriad Pro Light" panose="020B04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B1608E-FD40-C6B8-2CDF-01C5C2254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0816" y="6155508"/>
            <a:ext cx="2181225" cy="48459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C05EC19-0603-17DE-9767-7B1293B1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54" y="5655446"/>
            <a:ext cx="1086566" cy="10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51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798</Words>
  <Application>Microsoft Office PowerPoint</Application>
  <PresentationFormat>Widescreen</PresentationFormat>
  <Paragraphs>129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</vt:lpstr>
      <vt:lpstr>Aptos Display</vt:lpstr>
      <vt:lpstr>Arial</vt:lpstr>
      <vt:lpstr>Calibri Light</vt:lpstr>
      <vt:lpstr>Cambria Math</vt:lpstr>
      <vt:lpstr>Myriad Pro</vt:lpstr>
      <vt:lpstr>Myriad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GIRALDO QUINTERO</dc:creator>
  <cp:lastModifiedBy>ALEJANDRO GIRALDO QUINTERO</cp:lastModifiedBy>
  <cp:revision>109</cp:revision>
  <cp:lastPrinted>2024-09-28T22:57:57Z</cp:lastPrinted>
  <dcterms:created xsi:type="dcterms:W3CDTF">2024-09-19T14:23:19Z</dcterms:created>
  <dcterms:modified xsi:type="dcterms:W3CDTF">2025-11-08T20:44:23Z</dcterms:modified>
</cp:coreProperties>
</file>